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6" r:id="rId1"/>
  </p:sldMasterIdLst>
  <p:sldIdLst>
    <p:sldId id="279" r:id="rId2"/>
    <p:sldId id="266" r:id="rId3"/>
    <p:sldId id="278" r:id="rId4"/>
    <p:sldId id="265" r:id="rId5"/>
    <p:sldId id="280" r:id="rId6"/>
    <p:sldId id="267" r:id="rId7"/>
    <p:sldId id="268" r:id="rId8"/>
    <p:sldId id="269" r:id="rId9"/>
    <p:sldId id="270" r:id="rId10"/>
    <p:sldId id="271" r:id="rId11"/>
    <p:sldId id="261" r:id="rId12"/>
    <p:sldId id="262" r:id="rId13"/>
    <p:sldId id="256" r:id="rId14"/>
    <p:sldId id="260" r:id="rId15"/>
    <p:sldId id="257" r:id="rId16"/>
    <p:sldId id="258" r:id="rId17"/>
    <p:sldId id="259" r:id="rId18"/>
    <p:sldId id="263" r:id="rId19"/>
    <p:sldId id="264" r:id="rId20"/>
    <p:sldId id="275" r:id="rId21"/>
    <p:sldId id="272"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E972A6-7BC7-711C-2EE3-8ADC3C159C15}" v="331" dt="2024-04-22T11:43:32.030"/>
    <p1510:client id="{9D178836-8FB8-4BE9-9F88-55365C24D437}" v="114" dt="2024-04-23T05:52:34.044"/>
    <p1510:client id="{DB270232-1604-E7B3-F86F-E9274AEC3B77}" v="109" dt="2024-04-22T14:06:52.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0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DB270232-1604-E7B3-F86F-E9274AEC3B77}"/>
    <pc:docChg chg="addSld delSld modSld">
      <pc:chgData name="Carl Khyncer Bhryn YURONG" userId="S::c.d.yurong@cqumail.com::6aaab663-93f0-4f59-b2ff-aefcb742bcfd" providerId="AD" clId="Web-{DB270232-1604-E7B3-F86F-E9274AEC3B77}" dt="2024-04-22T14:06:52.954" v="98"/>
      <pc:docMkLst>
        <pc:docMk/>
      </pc:docMkLst>
      <pc:sldChg chg="modSp">
        <pc:chgData name="Carl Khyncer Bhryn YURONG" userId="S::c.d.yurong@cqumail.com::6aaab663-93f0-4f59-b2ff-aefcb742bcfd" providerId="AD" clId="Web-{DB270232-1604-E7B3-F86F-E9274AEC3B77}" dt="2024-04-22T14:06:32.406" v="96"/>
        <pc:sldMkLst>
          <pc:docMk/>
          <pc:sldMk cId="2184356188" sldId="272"/>
        </pc:sldMkLst>
        <pc:graphicFrameChg chg="mod modGraphic">
          <ac:chgData name="Carl Khyncer Bhryn YURONG" userId="S::c.d.yurong@cqumail.com::6aaab663-93f0-4f59-b2ff-aefcb742bcfd" providerId="AD" clId="Web-{DB270232-1604-E7B3-F86F-E9274AEC3B77}" dt="2024-04-22T14:06:32.406" v="96"/>
          <ac:graphicFrameMkLst>
            <pc:docMk/>
            <pc:sldMk cId="2184356188" sldId="272"/>
            <ac:graphicFrameMk id="3" creationId="{3F24CB52-7A3C-E78B-C508-0DE78520C3F0}"/>
          </ac:graphicFrameMkLst>
        </pc:graphicFrameChg>
      </pc:sldChg>
      <pc:sldChg chg="del">
        <pc:chgData name="Carl Khyncer Bhryn YURONG" userId="S::c.d.yurong@cqumail.com::6aaab663-93f0-4f59-b2ff-aefcb742bcfd" providerId="AD" clId="Web-{DB270232-1604-E7B3-F86F-E9274AEC3B77}" dt="2024-04-22T14:05:25.088" v="86"/>
        <pc:sldMkLst>
          <pc:docMk/>
          <pc:sldMk cId="2256866469" sldId="273"/>
        </pc:sldMkLst>
      </pc:sldChg>
      <pc:sldChg chg="del">
        <pc:chgData name="Carl Khyncer Bhryn YURONG" userId="S::c.d.yurong@cqumail.com::6aaab663-93f0-4f59-b2ff-aefcb742bcfd" providerId="AD" clId="Web-{DB270232-1604-E7B3-F86F-E9274AEC3B77}" dt="2024-04-22T14:05:27.667" v="87"/>
        <pc:sldMkLst>
          <pc:docMk/>
          <pc:sldMk cId="2583287433" sldId="274"/>
        </pc:sldMkLst>
      </pc:sldChg>
      <pc:sldChg chg="modSp add replId">
        <pc:chgData name="Carl Khyncer Bhryn YURONG" userId="S::c.d.yurong@cqumail.com::6aaab663-93f0-4f59-b2ff-aefcb742bcfd" providerId="AD" clId="Web-{DB270232-1604-E7B3-F86F-E9274AEC3B77}" dt="2024-04-22T14:06:44.172" v="97"/>
        <pc:sldMkLst>
          <pc:docMk/>
          <pc:sldMk cId="4144860909" sldId="276"/>
        </pc:sldMkLst>
        <pc:spChg chg="mod">
          <ac:chgData name="Carl Khyncer Bhryn YURONG" userId="S::c.d.yurong@cqumail.com::6aaab663-93f0-4f59-b2ff-aefcb742bcfd" providerId="AD" clId="Web-{DB270232-1604-E7B3-F86F-E9274AEC3B77}" dt="2024-04-22T14:05:36.542" v="91" actId="20577"/>
          <ac:spMkLst>
            <pc:docMk/>
            <pc:sldMk cId="4144860909" sldId="276"/>
            <ac:spMk id="2" creationId="{6EBB0680-1624-1C79-514A-A99F641F5FAB}"/>
          </ac:spMkLst>
        </pc:spChg>
        <pc:graphicFrameChg chg="modGraphic">
          <ac:chgData name="Carl Khyncer Bhryn YURONG" userId="S::c.d.yurong@cqumail.com::6aaab663-93f0-4f59-b2ff-aefcb742bcfd" providerId="AD" clId="Web-{DB270232-1604-E7B3-F86F-E9274AEC3B77}" dt="2024-04-22T14:06:44.172" v="97"/>
          <ac:graphicFrameMkLst>
            <pc:docMk/>
            <pc:sldMk cId="4144860909" sldId="276"/>
            <ac:graphicFrameMk id="3" creationId="{3F24CB52-7A3C-E78B-C508-0DE78520C3F0}"/>
          </ac:graphicFrameMkLst>
        </pc:graphicFrameChg>
      </pc:sldChg>
      <pc:sldChg chg="modSp add replId">
        <pc:chgData name="Carl Khyncer Bhryn YURONG" userId="S::c.d.yurong@cqumail.com::6aaab663-93f0-4f59-b2ff-aefcb742bcfd" providerId="AD" clId="Web-{DB270232-1604-E7B3-F86F-E9274AEC3B77}" dt="2024-04-22T14:06:52.954" v="98"/>
        <pc:sldMkLst>
          <pc:docMk/>
          <pc:sldMk cId="1298905899" sldId="277"/>
        </pc:sldMkLst>
        <pc:spChg chg="mod">
          <ac:chgData name="Carl Khyncer Bhryn YURONG" userId="S::c.d.yurong@cqumail.com::6aaab663-93f0-4f59-b2ff-aefcb742bcfd" providerId="AD" clId="Web-{DB270232-1604-E7B3-F86F-E9274AEC3B77}" dt="2024-04-22T14:05:40.902" v="92" actId="20577"/>
          <ac:spMkLst>
            <pc:docMk/>
            <pc:sldMk cId="1298905899" sldId="277"/>
            <ac:spMk id="2" creationId="{6EBB0680-1624-1C79-514A-A99F641F5FAB}"/>
          </ac:spMkLst>
        </pc:spChg>
        <pc:graphicFrameChg chg="modGraphic">
          <ac:chgData name="Carl Khyncer Bhryn YURONG" userId="S::c.d.yurong@cqumail.com::6aaab663-93f0-4f59-b2ff-aefcb742bcfd" providerId="AD" clId="Web-{DB270232-1604-E7B3-F86F-E9274AEC3B77}" dt="2024-04-22T14:06:52.954" v="98"/>
          <ac:graphicFrameMkLst>
            <pc:docMk/>
            <pc:sldMk cId="1298905899" sldId="277"/>
            <ac:graphicFrameMk id="3" creationId="{3F24CB52-7A3C-E78B-C508-0DE78520C3F0}"/>
          </ac:graphicFrameMkLst>
        </pc:graphicFrameChg>
      </pc:sldChg>
    </pc:docChg>
  </pc:docChgLst>
  <pc:docChgLst>
    <pc:chgData name="Carl Khyncer Bhryn YURONG" userId="S::c.d.yurong@cqumail.com::6aaab663-93f0-4f59-b2ff-aefcb742bcfd" providerId="AD" clId="Web-{59E972A6-7BC7-711C-2EE3-8ADC3C159C15}"/>
    <pc:docChg chg="addSld delSld modSld sldOrd">
      <pc:chgData name="Carl Khyncer Bhryn YURONG" userId="S::c.d.yurong@cqumail.com::6aaab663-93f0-4f59-b2ff-aefcb742bcfd" providerId="AD" clId="Web-{59E972A6-7BC7-711C-2EE3-8ADC3C159C15}" dt="2024-04-22T11:43:32.030" v="291"/>
      <pc:docMkLst>
        <pc:docMk/>
      </pc:docMkLst>
      <pc:sldChg chg="modSp">
        <pc:chgData name="Carl Khyncer Bhryn YURONG" userId="S::c.d.yurong@cqumail.com::6aaab663-93f0-4f59-b2ff-aefcb742bcfd" providerId="AD" clId="Web-{59E972A6-7BC7-711C-2EE3-8ADC3C159C15}" dt="2024-04-22T11:28:22.073" v="225" actId="20577"/>
        <pc:sldMkLst>
          <pc:docMk/>
          <pc:sldMk cId="109857222" sldId="256"/>
        </pc:sldMkLst>
        <pc:spChg chg="mod">
          <ac:chgData name="Carl Khyncer Bhryn YURONG" userId="S::c.d.yurong@cqumail.com::6aaab663-93f0-4f59-b2ff-aefcb742bcfd" providerId="AD" clId="Web-{59E972A6-7BC7-711C-2EE3-8ADC3C159C15}" dt="2024-04-22T11:28:22.073" v="225" actId="20577"/>
          <ac:spMkLst>
            <pc:docMk/>
            <pc:sldMk cId="109857222" sldId="256"/>
            <ac:spMk id="4" creationId="{416C0EE7-18B8-CA6C-8366-2A435634FA92}"/>
          </ac:spMkLst>
        </pc:spChg>
      </pc:sldChg>
      <pc:sldChg chg="modSp">
        <pc:chgData name="Carl Khyncer Bhryn YURONG" userId="S::c.d.yurong@cqumail.com::6aaab663-93f0-4f59-b2ff-aefcb742bcfd" providerId="AD" clId="Web-{59E972A6-7BC7-711C-2EE3-8ADC3C159C15}" dt="2024-04-22T11:34:10.346" v="258" actId="1076"/>
        <pc:sldMkLst>
          <pc:docMk/>
          <pc:sldMk cId="2583162654" sldId="258"/>
        </pc:sldMkLst>
        <pc:spChg chg="mod">
          <ac:chgData name="Carl Khyncer Bhryn YURONG" userId="S::c.d.yurong@cqumail.com::6aaab663-93f0-4f59-b2ff-aefcb742bcfd" providerId="AD" clId="Web-{59E972A6-7BC7-711C-2EE3-8ADC3C159C15}" dt="2024-04-22T11:34:10.346" v="258" actId="1076"/>
          <ac:spMkLst>
            <pc:docMk/>
            <pc:sldMk cId="2583162654" sldId="258"/>
            <ac:spMk id="2" creationId="{B68FDCAE-DA6E-6855-E086-841490244905}"/>
          </ac:spMkLst>
        </pc:spChg>
      </pc:sldChg>
      <pc:sldChg chg="modSp">
        <pc:chgData name="Carl Khyncer Bhryn YURONG" userId="S::c.d.yurong@cqumail.com::6aaab663-93f0-4f59-b2ff-aefcb742bcfd" providerId="AD" clId="Web-{59E972A6-7BC7-711C-2EE3-8ADC3C159C15}" dt="2024-04-22T11:34:23.721" v="262" actId="1076"/>
        <pc:sldMkLst>
          <pc:docMk/>
          <pc:sldMk cId="1396497924" sldId="259"/>
        </pc:sldMkLst>
        <pc:spChg chg="mod">
          <ac:chgData name="Carl Khyncer Bhryn YURONG" userId="S::c.d.yurong@cqumail.com::6aaab663-93f0-4f59-b2ff-aefcb742bcfd" providerId="AD" clId="Web-{59E972A6-7BC7-711C-2EE3-8ADC3C159C15}" dt="2024-04-22T11:34:23.721" v="262" actId="1076"/>
          <ac:spMkLst>
            <pc:docMk/>
            <pc:sldMk cId="1396497924" sldId="259"/>
            <ac:spMk id="2" creationId="{1BB89D04-DA93-AC0B-7234-14F4D3A417F4}"/>
          </ac:spMkLst>
        </pc:spChg>
      </pc:sldChg>
      <pc:sldChg chg="modSp">
        <pc:chgData name="Carl Khyncer Bhryn YURONG" userId="S::c.d.yurong@cqumail.com::6aaab663-93f0-4f59-b2ff-aefcb742bcfd" providerId="AD" clId="Web-{59E972A6-7BC7-711C-2EE3-8ADC3C159C15}" dt="2024-04-22T11:28:33.511" v="229" actId="1076"/>
        <pc:sldMkLst>
          <pc:docMk/>
          <pc:sldMk cId="4070195502" sldId="260"/>
        </pc:sldMkLst>
        <pc:spChg chg="mod">
          <ac:chgData name="Carl Khyncer Bhryn YURONG" userId="S::c.d.yurong@cqumail.com::6aaab663-93f0-4f59-b2ff-aefcb742bcfd" providerId="AD" clId="Web-{59E972A6-7BC7-711C-2EE3-8ADC3C159C15}" dt="2024-04-22T11:28:33.511" v="229" actId="1076"/>
          <ac:spMkLst>
            <pc:docMk/>
            <pc:sldMk cId="4070195502" sldId="260"/>
            <ac:spMk id="4" creationId="{416C0EE7-18B8-CA6C-8366-2A435634FA92}"/>
          </ac:spMkLst>
        </pc:spChg>
      </pc:sldChg>
      <pc:sldChg chg="addSp delSp modSp ord">
        <pc:chgData name="Carl Khyncer Bhryn YURONG" userId="S::c.d.yurong@cqumail.com::6aaab663-93f0-4f59-b2ff-aefcb742bcfd" providerId="AD" clId="Web-{59E972A6-7BC7-711C-2EE3-8ADC3C159C15}" dt="2024-04-22T11:40:51.355" v="282" actId="20577"/>
        <pc:sldMkLst>
          <pc:docMk/>
          <pc:sldMk cId="3758839344" sldId="262"/>
        </pc:sldMkLst>
        <pc:spChg chg="mod">
          <ac:chgData name="Carl Khyncer Bhryn YURONG" userId="S::c.d.yurong@cqumail.com::6aaab663-93f0-4f59-b2ff-aefcb742bcfd" providerId="AD" clId="Web-{59E972A6-7BC7-711C-2EE3-8ADC3C159C15}" dt="2024-04-22T11:13:47.601" v="51" actId="20577"/>
          <ac:spMkLst>
            <pc:docMk/>
            <pc:sldMk cId="3758839344" sldId="262"/>
            <ac:spMk id="2" creationId="{6EBB0680-1624-1C79-514A-A99F641F5FAB}"/>
          </ac:spMkLst>
        </pc:spChg>
        <pc:spChg chg="add mod">
          <ac:chgData name="Carl Khyncer Bhryn YURONG" userId="S::c.d.yurong@cqumail.com::6aaab663-93f0-4f59-b2ff-aefcb742bcfd" providerId="AD" clId="Web-{59E972A6-7BC7-711C-2EE3-8ADC3C159C15}" dt="2024-04-22T11:40:51.355" v="282" actId="20577"/>
          <ac:spMkLst>
            <pc:docMk/>
            <pc:sldMk cId="3758839344" sldId="262"/>
            <ac:spMk id="4" creationId="{5B83AD8A-831F-A7F8-19CE-8A307A9ADFE9}"/>
          </ac:spMkLst>
        </pc:spChg>
        <pc:picChg chg="del mod">
          <ac:chgData name="Carl Khyncer Bhryn YURONG" userId="S::c.d.yurong@cqumail.com::6aaab663-93f0-4f59-b2ff-aefcb742bcfd" providerId="AD" clId="Web-{59E972A6-7BC7-711C-2EE3-8ADC3C159C15}" dt="2024-04-22T09:05:11.678" v="3"/>
          <ac:picMkLst>
            <pc:docMk/>
            <pc:sldMk cId="3758839344" sldId="262"/>
            <ac:picMk id="5" creationId="{874352B6-D2AC-C5C7-CEF7-8BA9CD49F11C}"/>
          </ac:picMkLst>
        </pc:picChg>
      </pc:sldChg>
      <pc:sldChg chg="modSp add ord replId">
        <pc:chgData name="Carl Khyncer Bhryn YURONG" userId="S::c.d.yurong@cqumail.com::6aaab663-93f0-4f59-b2ff-aefcb742bcfd" providerId="AD" clId="Web-{59E972A6-7BC7-711C-2EE3-8ADC3C159C15}" dt="2024-04-22T11:39:39.306" v="267" actId="20577"/>
        <pc:sldMkLst>
          <pc:docMk/>
          <pc:sldMk cId="705742561" sldId="263"/>
        </pc:sldMkLst>
        <pc:spChg chg="mod">
          <ac:chgData name="Carl Khyncer Bhryn YURONG" userId="S::c.d.yurong@cqumail.com::6aaab663-93f0-4f59-b2ff-aefcb742bcfd" providerId="AD" clId="Web-{59E972A6-7BC7-711C-2EE3-8ADC3C159C15}" dt="2024-04-22T11:28:02.604" v="221" actId="20577"/>
          <ac:spMkLst>
            <pc:docMk/>
            <pc:sldMk cId="705742561" sldId="263"/>
            <ac:spMk id="2" creationId="{6EBB0680-1624-1C79-514A-A99F641F5FAB}"/>
          </ac:spMkLst>
        </pc:spChg>
        <pc:spChg chg="mod">
          <ac:chgData name="Carl Khyncer Bhryn YURONG" userId="S::c.d.yurong@cqumail.com::6aaab663-93f0-4f59-b2ff-aefcb742bcfd" providerId="AD" clId="Web-{59E972A6-7BC7-711C-2EE3-8ADC3C159C15}" dt="2024-04-22T11:39:39.306" v="267" actId="20577"/>
          <ac:spMkLst>
            <pc:docMk/>
            <pc:sldMk cId="705742561" sldId="263"/>
            <ac:spMk id="4" creationId="{5B83AD8A-831F-A7F8-19CE-8A307A9ADFE9}"/>
          </ac:spMkLst>
        </pc:spChg>
      </pc:sldChg>
      <pc:sldChg chg="delSp modSp add replId">
        <pc:chgData name="Carl Khyncer Bhryn YURONG" userId="S::c.d.yurong@cqumail.com::6aaab663-93f0-4f59-b2ff-aefcb742bcfd" providerId="AD" clId="Web-{59E972A6-7BC7-711C-2EE3-8ADC3C159C15}" dt="2024-04-22T11:34:37.862" v="264" actId="1076"/>
        <pc:sldMkLst>
          <pc:docMk/>
          <pc:sldMk cId="3208023015" sldId="264"/>
        </pc:sldMkLst>
        <pc:spChg chg="mod">
          <ac:chgData name="Carl Khyncer Bhryn YURONG" userId="S::c.d.yurong@cqumail.com::6aaab663-93f0-4f59-b2ff-aefcb742bcfd" providerId="AD" clId="Web-{59E972A6-7BC7-711C-2EE3-8ADC3C159C15}" dt="2024-04-22T11:34:37.862" v="264" actId="1076"/>
          <ac:spMkLst>
            <pc:docMk/>
            <pc:sldMk cId="3208023015" sldId="264"/>
            <ac:spMk id="2" creationId="{6EBB0680-1624-1C79-514A-A99F641F5FAB}"/>
          </ac:spMkLst>
        </pc:spChg>
        <pc:spChg chg="del">
          <ac:chgData name="Carl Khyncer Bhryn YURONG" userId="S::c.d.yurong@cqumail.com::6aaab663-93f0-4f59-b2ff-aefcb742bcfd" providerId="AD" clId="Web-{59E972A6-7BC7-711C-2EE3-8ADC3C159C15}" dt="2024-04-22T11:21:15.486" v="111"/>
          <ac:spMkLst>
            <pc:docMk/>
            <pc:sldMk cId="3208023015" sldId="264"/>
            <ac:spMk id="4" creationId="{5B83AD8A-831F-A7F8-19CE-8A307A9ADFE9}"/>
          </ac:spMkLst>
        </pc:spChg>
      </pc:sldChg>
      <pc:sldChg chg="addSp delSp modSp add replId">
        <pc:chgData name="Carl Khyncer Bhryn YURONG" userId="S::c.d.yurong@cqumail.com::6aaab663-93f0-4f59-b2ff-aefcb742bcfd" providerId="AD" clId="Web-{59E972A6-7BC7-711C-2EE3-8ADC3C159C15}" dt="2024-04-22T11:43:09.279" v="286"/>
        <pc:sldMkLst>
          <pc:docMk/>
          <pc:sldMk cId="2184356188" sldId="272"/>
        </pc:sldMkLst>
        <pc:spChg chg="mod">
          <ac:chgData name="Carl Khyncer Bhryn YURONG" userId="S::c.d.yurong@cqumail.com::6aaab663-93f0-4f59-b2ff-aefcb742bcfd" providerId="AD" clId="Web-{59E972A6-7BC7-711C-2EE3-8ADC3C159C15}" dt="2024-04-22T11:23:00.754" v="126" actId="20577"/>
          <ac:spMkLst>
            <pc:docMk/>
            <pc:sldMk cId="2184356188" sldId="272"/>
            <ac:spMk id="2" creationId="{6EBB0680-1624-1C79-514A-A99F641F5FAB}"/>
          </ac:spMkLst>
        </pc:spChg>
        <pc:spChg chg="del">
          <ac:chgData name="Carl Khyncer Bhryn YURONG" userId="S::c.d.yurong@cqumail.com::6aaab663-93f0-4f59-b2ff-aefcb742bcfd" providerId="AD" clId="Web-{59E972A6-7BC7-711C-2EE3-8ADC3C159C15}" dt="2024-04-22T11:22:34.159" v="123"/>
          <ac:spMkLst>
            <pc:docMk/>
            <pc:sldMk cId="2184356188" sldId="272"/>
            <ac:spMk id="4" creationId="{5B83AD8A-831F-A7F8-19CE-8A307A9ADFE9}"/>
          </ac:spMkLst>
        </pc:spChg>
        <pc:spChg chg="add mod">
          <ac:chgData name="Carl Khyncer Bhryn YURONG" userId="S::c.d.yurong@cqumail.com::6aaab663-93f0-4f59-b2ff-aefcb742bcfd" providerId="AD" clId="Web-{59E972A6-7BC7-711C-2EE3-8ADC3C159C15}" dt="2024-04-22T11:24:08.505" v="156" actId="20577"/>
          <ac:spMkLst>
            <pc:docMk/>
            <pc:sldMk cId="2184356188" sldId="272"/>
            <ac:spMk id="5" creationId="{CD6B27A2-2C7E-52B3-1D7C-8453AEB9B8C7}"/>
          </ac:spMkLst>
        </pc:spChg>
        <pc:graphicFrameChg chg="add mod ord modGraphic">
          <ac:chgData name="Carl Khyncer Bhryn YURONG" userId="S::c.d.yurong@cqumail.com::6aaab663-93f0-4f59-b2ff-aefcb742bcfd" providerId="AD" clId="Web-{59E972A6-7BC7-711C-2EE3-8ADC3C159C15}" dt="2024-04-22T11:43:09.279" v="286"/>
          <ac:graphicFrameMkLst>
            <pc:docMk/>
            <pc:sldMk cId="2184356188" sldId="272"/>
            <ac:graphicFrameMk id="3" creationId="{3F24CB52-7A3C-E78B-C508-0DE78520C3F0}"/>
          </ac:graphicFrameMkLst>
        </pc:graphicFrameChg>
      </pc:sldChg>
      <pc:sldChg chg="addSp delSp modSp add del replId">
        <pc:chgData name="Carl Khyncer Bhryn YURONG" userId="S::c.d.yurong@cqumail.com::6aaab663-93f0-4f59-b2ff-aefcb742bcfd" providerId="AD" clId="Web-{59E972A6-7BC7-711C-2EE3-8ADC3C159C15}" dt="2024-04-22T11:24:31.052" v="175"/>
        <pc:sldMkLst>
          <pc:docMk/>
          <pc:sldMk cId="206420028" sldId="273"/>
        </pc:sldMkLst>
        <pc:spChg chg="add del mod">
          <ac:chgData name="Carl Khyncer Bhryn YURONG" userId="S::c.d.yurong@cqumail.com::6aaab663-93f0-4f59-b2ff-aefcb742bcfd" providerId="AD" clId="Web-{59E972A6-7BC7-711C-2EE3-8ADC3C159C15}" dt="2024-04-22T11:24:22.802" v="173"/>
          <ac:spMkLst>
            <pc:docMk/>
            <pc:sldMk cId="206420028" sldId="273"/>
            <ac:spMk id="2" creationId="{6EBB0680-1624-1C79-514A-A99F641F5FAB}"/>
          </ac:spMkLst>
        </pc:spChg>
        <pc:spChg chg="add del mod">
          <ac:chgData name="Carl Khyncer Bhryn YURONG" userId="S::c.d.yurong@cqumail.com::6aaab663-93f0-4f59-b2ff-aefcb742bcfd" providerId="AD" clId="Web-{59E972A6-7BC7-711C-2EE3-8ADC3C159C15}" dt="2024-04-22T11:24:22.802" v="174"/>
          <ac:spMkLst>
            <pc:docMk/>
            <pc:sldMk cId="206420028" sldId="273"/>
            <ac:spMk id="4" creationId="{5B83AD8A-831F-A7F8-19CE-8A307A9ADFE9}"/>
          </ac:spMkLst>
        </pc:spChg>
        <pc:spChg chg="add del">
          <ac:chgData name="Carl Khyncer Bhryn YURONG" userId="S::c.d.yurong@cqumail.com::6aaab663-93f0-4f59-b2ff-aefcb742bcfd" providerId="AD" clId="Web-{59E972A6-7BC7-711C-2EE3-8ADC3C159C15}" dt="2024-04-22T11:24:17.271" v="163"/>
          <ac:spMkLst>
            <pc:docMk/>
            <pc:sldMk cId="206420028" sldId="273"/>
            <ac:spMk id="5" creationId="{EA5ED0D9-E6B5-E6FB-75CA-085AC9471D07}"/>
          </ac:spMkLst>
        </pc:spChg>
        <pc:spChg chg="add del">
          <ac:chgData name="Carl Khyncer Bhryn YURONG" userId="S::c.d.yurong@cqumail.com::6aaab663-93f0-4f59-b2ff-aefcb742bcfd" providerId="AD" clId="Web-{59E972A6-7BC7-711C-2EE3-8ADC3C159C15}" dt="2024-04-22T11:24:17.271" v="161"/>
          <ac:spMkLst>
            <pc:docMk/>
            <pc:sldMk cId="206420028" sldId="273"/>
            <ac:spMk id="9" creationId="{54D00629-E835-3777-8DF9-5EA5C1A12433}"/>
          </ac:spMkLst>
        </pc:spChg>
        <pc:spChg chg="add del mod">
          <ac:chgData name="Carl Khyncer Bhryn YURONG" userId="S::c.d.yurong@cqumail.com::6aaab663-93f0-4f59-b2ff-aefcb742bcfd" providerId="AD" clId="Web-{59E972A6-7BC7-711C-2EE3-8ADC3C159C15}" dt="2024-04-22T11:24:22.802" v="173"/>
          <ac:spMkLst>
            <pc:docMk/>
            <pc:sldMk cId="206420028" sldId="273"/>
            <ac:spMk id="11" creationId="{3F23C8B1-E309-B6A8-F94F-238A54C2AC9F}"/>
          </ac:spMkLst>
        </pc:spChg>
        <pc:spChg chg="add del">
          <ac:chgData name="Carl Khyncer Bhryn YURONG" userId="S::c.d.yurong@cqumail.com::6aaab663-93f0-4f59-b2ff-aefcb742bcfd" providerId="AD" clId="Web-{59E972A6-7BC7-711C-2EE3-8ADC3C159C15}" dt="2024-04-22T11:24:22.099" v="172"/>
          <ac:spMkLst>
            <pc:docMk/>
            <pc:sldMk cId="206420028" sldId="273"/>
            <ac:spMk id="13" creationId="{5162949F-B0CA-228E-8B4B-32F9834B64BF}"/>
          </ac:spMkLst>
        </pc:spChg>
        <pc:spChg chg="add del">
          <ac:chgData name="Carl Khyncer Bhryn YURONG" userId="S::c.d.yurong@cqumail.com::6aaab663-93f0-4f59-b2ff-aefcb742bcfd" providerId="AD" clId="Web-{59E972A6-7BC7-711C-2EE3-8ADC3C159C15}" dt="2024-04-22T11:24:22.099" v="170"/>
          <ac:spMkLst>
            <pc:docMk/>
            <pc:sldMk cId="206420028" sldId="273"/>
            <ac:spMk id="17" creationId="{70CEF0F3-88A7-2C47-1863-5D95BC50B6AC}"/>
          </ac:spMkLst>
        </pc:spChg>
        <pc:graphicFrameChg chg="add del">
          <ac:chgData name="Carl Khyncer Bhryn YURONG" userId="S::c.d.yurong@cqumail.com::6aaab663-93f0-4f59-b2ff-aefcb742bcfd" providerId="AD" clId="Web-{59E972A6-7BC7-711C-2EE3-8ADC3C159C15}" dt="2024-04-22T11:24:17.271" v="162"/>
          <ac:graphicFrameMkLst>
            <pc:docMk/>
            <pc:sldMk cId="206420028" sldId="273"/>
            <ac:graphicFrameMk id="7" creationId="{F24DD8CB-CDC9-8ABB-45B3-B5075B231DD9}"/>
          </ac:graphicFrameMkLst>
        </pc:graphicFrameChg>
        <pc:graphicFrameChg chg="add del mod">
          <ac:chgData name="Carl Khyncer Bhryn YURONG" userId="S::c.d.yurong@cqumail.com::6aaab663-93f0-4f59-b2ff-aefcb742bcfd" providerId="AD" clId="Web-{59E972A6-7BC7-711C-2EE3-8ADC3C159C15}" dt="2024-04-22T11:24:22.099" v="171"/>
          <ac:graphicFrameMkLst>
            <pc:docMk/>
            <pc:sldMk cId="206420028" sldId="273"/>
            <ac:graphicFrameMk id="15" creationId="{5FD3EE3D-EDC1-AC50-0034-307563C13659}"/>
          </ac:graphicFrameMkLst>
        </pc:graphicFrameChg>
      </pc:sldChg>
      <pc:sldChg chg="modSp add replId">
        <pc:chgData name="Carl Khyncer Bhryn YURONG" userId="S::c.d.yurong@cqumail.com::6aaab663-93f0-4f59-b2ff-aefcb742bcfd" providerId="AD" clId="Web-{59E972A6-7BC7-711C-2EE3-8ADC3C159C15}" dt="2024-04-22T11:43:27.467" v="290"/>
        <pc:sldMkLst>
          <pc:docMk/>
          <pc:sldMk cId="2256866469" sldId="273"/>
        </pc:sldMkLst>
        <pc:spChg chg="mod">
          <ac:chgData name="Carl Khyncer Bhryn YURONG" userId="S::c.d.yurong@cqumail.com::6aaab663-93f0-4f59-b2ff-aefcb742bcfd" providerId="AD" clId="Web-{59E972A6-7BC7-711C-2EE3-8ADC3C159C15}" dt="2024-04-22T11:24:40.256" v="180" actId="20577"/>
          <ac:spMkLst>
            <pc:docMk/>
            <pc:sldMk cId="2256866469" sldId="273"/>
            <ac:spMk id="2" creationId="{6EBB0680-1624-1C79-514A-A99F641F5FAB}"/>
          </ac:spMkLst>
        </pc:spChg>
        <pc:graphicFrameChg chg="modGraphic">
          <ac:chgData name="Carl Khyncer Bhryn YURONG" userId="S::c.d.yurong@cqumail.com::6aaab663-93f0-4f59-b2ff-aefcb742bcfd" providerId="AD" clId="Web-{59E972A6-7BC7-711C-2EE3-8ADC3C159C15}" dt="2024-04-22T11:43:27.467" v="290"/>
          <ac:graphicFrameMkLst>
            <pc:docMk/>
            <pc:sldMk cId="2256866469" sldId="273"/>
            <ac:graphicFrameMk id="3" creationId="{3F24CB52-7A3C-E78B-C508-0DE78520C3F0}"/>
          </ac:graphicFrameMkLst>
        </pc:graphicFrameChg>
      </pc:sldChg>
      <pc:sldChg chg="modSp add del replId">
        <pc:chgData name="Carl Khyncer Bhryn YURONG" userId="S::c.d.yurong@cqumail.com::6aaab663-93f0-4f59-b2ff-aefcb742bcfd" providerId="AD" clId="Web-{59E972A6-7BC7-711C-2EE3-8ADC3C159C15}" dt="2024-04-22T11:24:32.334" v="176"/>
        <pc:sldMkLst>
          <pc:docMk/>
          <pc:sldMk cId="2149812577" sldId="274"/>
        </pc:sldMkLst>
        <pc:spChg chg="mod">
          <ac:chgData name="Carl Khyncer Bhryn YURONG" userId="S::c.d.yurong@cqumail.com::6aaab663-93f0-4f59-b2ff-aefcb742bcfd" providerId="AD" clId="Web-{59E972A6-7BC7-711C-2EE3-8ADC3C159C15}" dt="2024-04-22T11:23:07.379" v="128" actId="20577"/>
          <ac:spMkLst>
            <pc:docMk/>
            <pc:sldMk cId="2149812577" sldId="274"/>
            <ac:spMk id="2" creationId="{6EBB0680-1624-1C79-514A-A99F641F5FAB}"/>
          </ac:spMkLst>
        </pc:spChg>
      </pc:sldChg>
      <pc:sldChg chg="modSp add replId">
        <pc:chgData name="Carl Khyncer Bhryn YURONG" userId="S::c.d.yurong@cqumail.com::6aaab663-93f0-4f59-b2ff-aefcb742bcfd" providerId="AD" clId="Web-{59E972A6-7BC7-711C-2EE3-8ADC3C159C15}" dt="2024-04-22T11:43:32.030" v="291"/>
        <pc:sldMkLst>
          <pc:docMk/>
          <pc:sldMk cId="2583287433" sldId="274"/>
        </pc:sldMkLst>
        <pc:spChg chg="mod">
          <ac:chgData name="Carl Khyncer Bhryn YURONG" userId="S::c.d.yurong@cqumail.com::6aaab663-93f0-4f59-b2ff-aefcb742bcfd" providerId="AD" clId="Web-{59E972A6-7BC7-711C-2EE3-8ADC3C159C15}" dt="2024-04-22T11:24:44.006" v="182" actId="20577"/>
          <ac:spMkLst>
            <pc:docMk/>
            <pc:sldMk cId="2583287433" sldId="274"/>
            <ac:spMk id="2" creationId="{6EBB0680-1624-1C79-514A-A99F641F5FAB}"/>
          </ac:spMkLst>
        </pc:spChg>
        <pc:graphicFrameChg chg="modGraphic">
          <ac:chgData name="Carl Khyncer Bhryn YURONG" userId="S::c.d.yurong@cqumail.com::6aaab663-93f0-4f59-b2ff-aefcb742bcfd" providerId="AD" clId="Web-{59E972A6-7BC7-711C-2EE3-8ADC3C159C15}" dt="2024-04-22T11:43:32.030" v="291"/>
          <ac:graphicFrameMkLst>
            <pc:docMk/>
            <pc:sldMk cId="2583287433" sldId="274"/>
            <ac:graphicFrameMk id="3" creationId="{3F24CB52-7A3C-E78B-C508-0DE78520C3F0}"/>
          </ac:graphicFrameMkLst>
        </pc:graphicFrameChg>
      </pc:sldChg>
      <pc:sldChg chg="modSp add replId">
        <pc:chgData name="Carl Khyncer Bhryn YURONG" userId="S::c.d.yurong@cqumail.com::6aaab663-93f0-4f59-b2ff-aefcb742bcfd" providerId="AD" clId="Web-{59E972A6-7BC7-711C-2EE3-8ADC3C159C15}" dt="2024-04-22T11:27:55.260" v="220" actId="1076"/>
        <pc:sldMkLst>
          <pc:docMk/>
          <pc:sldMk cId="2000577292" sldId="275"/>
        </pc:sldMkLst>
        <pc:spChg chg="mod">
          <ac:chgData name="Carl Khyncer Bhryn YURONG" userId="S::c.d.yurong@cqumail.com::6aaab663-93f0-4f59-b2ff-aefcb742bcfd" providerId="AD" clId="Web-{59E972A6-7BC7-711C-2EE3-8ADC3C159C15}" dt="2024-04-22T11:27:55.260" v="220" actId="1076"/>
          <ac:spMkLst>
            <pc:docMk/>
            <pc:sldMk cId="2000577292" sldId="275"/>
            <ac:spMk id="2" creationId="{6EBB0680-1624-1C79-514A-A99F641F5FAB}"/>
          </ac:spMkLst>
        </pc:spChg>
      </pc:sldChg>
      <pc:sldChg chg="add del replId">
        <pc:chgData name="Carl Khyncer Bhryn YURONG" userId="S::c.d.yurong@cqumail.com::6aaab663-93f0-4f59-b2ff-aefcb742bcfd" providerId="AD" clId="Web-{59E972A6-7BC7-711C-2EE3-8ADC3C159C15}" dt="2024-04-22T11:16:49.886" v="98"/>
        <pc:sldMkLst>
          <pc:docMk/>
          <pc:sldMk cId="4178828495" sldId="275"/>
        </pc:sldMkLst>
      </pc:sldChg>
    </pc:docChg>
  </pc:docChgLst>
  <pc:docChgLst>
    <pc:chgData name="Krishan Himesh Abeyrathne Tennakoon Mudiyanselage" userId="38a18bae-5425-4d71-bc55-135480b4c3f6" providerId="ADAL" clId="{9D178836-8FB8-4BE9-9F88-55365C24D437}"/>
    <pc:docChg chg="undo custSel addSld modSld sldOrd">
      <pc:chgData name="Krishan Himesh Abeyrathne Tennakoon Mudiyanselage" userId="38a18bae-5425-4d71-bc55-135480b4c3f6" providerId="ADAL" clId="{9D178836-8FB8-4BE9-9F88-55365C24D437}" dt="2024-04-23T06:25:42.457" v="1528" actId="20577"/>
      <pc:docMkLst>
        <pc:docMk/>
      </pc:docMkLst>
      <pc:sldChg chg="addSp delSp modSp mod ord setBg delDesignElem">
        <pc:chgData name="Krishan Himesh Abeyrathne Tennakoon Mudiyanselage" userId="38a18bae-5425-4d71-bc55-135480b4c3f6" providerId="ADAL" clId="{9D178836-8FB8-4BE9-9F88-55365C24D437}" dt="2024-04-23T05:43:34.882" v="1091" actId="26606"/>
        <pc:sldMkLst>
          <pc:docMk/>
          <pc:sldMk cId="1695704621" sldId="261"/>
        </pc:sldMkLst>
        <pc:spChg chg="mod">
          <ac:chgData name="Krishan Himesh Abeyrathne Tennakoon Mudiyanselage" userId="38a18bae-5425-4d71-bc55-135480b4c3f6" providerId="ADAL" clId="{9D178836-8FB8-4BE9-9F88-55365C24D437}" dt="2024-04-23T05:43:34.882" v="1091" actId="26606"/>
          <ac:spMkLst>
            <pc:docMk/>
            <pc:sldMk cId="1695704621" sldId="261"/>
            <ac:spMk id="2" creationId="{3529FA95-4E5C-CA05-A124-B5010AC451C6}"/>
          </ac:spMkLst>
        </pc:spChg>
        <pc:spChg chg="add del">
          <ac:chgData name="Krishan Himesh Abeyrathne Tennakoon Mudiyanselage" userId="38a18bae-5425-4d71-bc55-135480b4c3f6" providerId="ADAL" clId="{9D178836-8FB8-4BE9-9F88-55365C24D437}" dt="2024-04-23T05:43:34.882" v="1091" actId="26606"/>
          <ac:spMkLst>
            <pc:docMk/>
            <pc:sldMk cId="1695704621" sldId="261"/>
            <ac:spMk id="5" creationId="{0DC895F7-4E59-40FB-87DD-ACE47F94C143}"/>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8" creationId="{C1DD1A8A-57D5-4A81-AD04-532B043C5611}"/>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9" creationId="{0671A8AE-40A1-4631-A6B8-581AFF065482}"/>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10" creationId="{007891EC-4501-44ED-A8C8-B11B6DB767AB}"/>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1" creationId="{AB58EF07-17C2-48CF-ABB0-EEF1F17CB8F0}"/>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3" creationId="{AF2F604E-43BE-4DC3-B983-E071523364F8}"/>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5" creationId="{08C9B587-E65E-4B52-B37C-ABEBB6E87928}"/>
          </ac:spMkLst>
        </pc:spChg>
        <pc:picChg chg="add del mod">
          <ac:chgData name="Krishan Himesh Abeyrathne Tennakoon Mudiyanselage" userId="38a18bae-5425-4d71-bc55-135480b4c3f6" providerId="ADAL" clId="{9D178836-8FB8-4BE9-9F88-55365C24D437}" dt="2024-04-22T08:14:27.208" v="26" actId="26606"/>
          <ac:picMkLst>
            <pc:docMk/>
            <pc:sldMk cId="1695704621" sldId="261"/>
            <ac:picMk id="4" creationId="{BF9E0A70-79C7-52D9-947C-40401110158E}"/>
          </ac:picMkLst>
        </pc:picChg>
        <pc:picChg chg="add mod ord">
          <ac:chgData name="Krishan Himesh Abeyrathne Tennakoon Mudiyanselage" userId="38a18bae-5425-4d71-bc55-135480b4c3f6" providerId="ADAL" clId="{9D178836-8FB8-4BE9-9F88-55365C24D437}" dt="2024-04-23T05:43:34.882" v="1091" actId="26606"/>
          <ac:picMkLst>
            <pc:docMk/>
            <pc:sldMk cId="1695704621" sldId="261"/>
            <ac:picMk id="6" creationId="{AACB098B-5934-DF26-59A6-F85672B14D62}"/>
          </ac:picMkLst>
        </pc:picChg>
        <pc:picChg chg="add del">
          <ac:chgData name="Krishan Himesh Abeyrathne Tennakoon Mudiyanselage" userId="38a18bae-5425-4d71-bc55-135480b4c3f6" providerId="ADAL" clId="{9D178836-8FB8-4BE9-9F88-55365C24D437}" dt="2024-04-23T05:43:34.882" v="1091" actId="26606"/>
          <ac:picMkLst>
            <pc:docMk/>
            <pc:sldMk cId="1695704621" sldId="261"/>
            <ac:picMk id="7" creationId="{1A4C720E-710D-44F8-A8D7-2BAA61E1814B}"/>
          </ac:picMkLst>
        </pc:picChg>
        <pc:picChg chg="add">
          <ac:chgData name="Krishan Himesh Abeyrathne Tennakoon Mudiyanselage" userId="38a18bae-5425-4d71-bc55-135480b4c3f6" providerId="ADAL" clId="{9D178836-8FB8-4BE9-9F88-55365C24D437}" dt="2024-04-23T05:43:34.882" v="1091" actId="26606"/>
          <ac:picMkLst>
            <pc:docMk/>
            <pc:sldMk cId="1695704621" sldId="261"/>
            <ac:picMk id="12" creationId="{D1CEED38-66FC-4D91-86AF-A99BDCEF96AB}"/>
          </ac:picMkLst>
        </pc:picChg>
      </pc:sldChg>
      <pc:sldChg chg="modSp">
        <pc:chgData name="Krishan Himesh Abeyrathne Tennakoon Mudiyanselage" userId="38a18bae-5425-4d71-bc55-135480b4c3f6" providerId="ADAL" clId="{9D178836-8FB8-4BE9-9F88-55365C24D437}" dt="2024-04-22T08:16:24.770" v="48"/>
        <pc:sldMkLst>
          <pc:docMk/>
          <pc:sldMk cId="3758839344" sldId="262"/>
        </pc:sldMkLst>
        <pc:spChg chg="mod">
          <ac:chgData name="Krishan Himesh Abeyrathne Tennakoon Mudiyanselage" userId="38a18bae-5425-4d71-bc55-135480b4c3f6" providerId="ADAL" clId="{9D178836-8FB8-4BE9-9F88-55365C24D437}" dt="2024-04-22T08:16:24.770" v="48"/>
          <ac:spMkLst>
            <pc:docMk/>
            <pc:sldMk cId="3758839344" sldId="262"/>
            <ac:spMk id="2" creationId="{6EBB0680-1624-1C79-514A-A99F641F5FAB}"/>
          </ac:spMkLst>
        </pc:spChg>
        <pc:picChg chg="mod">
          <ac:chgData name="Krishan Himesh Abeyrathne Tennakoon Mudiyanselage" userId="38a18bae-5425-4d71-bc55-135480b4c3f6" providerId="ADAL" clId="{9D178836-8FB8-4BE9-9F88-55365C24D437}" dt="2024-04-22T08:16:24.770" v="48"/>
          <ac:picMkLst>
            <pc:docMk/>
            <pc:sldMk cId="3758839344" sldId="262"/>
            <ac:picMk id="5" creationId="{874352B6-D2AC-C5C7-CEF7-8BA9CD49F11C}"/>
          </ac:picMkLst>
        </pc:picChg>
      </pc:sldChg>
      <pc:sldChg chg="modSp mod">
        <pc:chgData name="Krishan Himesh Abeyrathne Tennakoon Mudiyanselage" userId="38a18bae-5425-4d71-bc55-135480b4c3f6" providerId="ADAL" clId="{9D178836-8FB8-4BE9-9F88-55365C24D437}" dt="2024-04-22T10:05:50.879" v="58" actId="20577"/>
        <pc:sldMkLst>
          <pc:docMk/>
          <pc:sldMk cId="705742561" sldId="263"/>
        </pc:sldMkLst>
        <pc:spChg chg="mod">
          <ac:chgData name="Krishan Himesh Abeyrathne Tennakoon Mudiyanselage" userId="38a18bae-5425-4d71-bc55-135480b4c3f6" providerId="ADAL" clId="{9D178836-8FB8-4BE9-9F88-55365C24D437}" dt="2024-04-22T10:05:50.879" v="58" actId="20577"/>
          <ac:spMkLst>
            <pc:docMk/>
            <pc:sldMk cId="705742561" sldId="263"/>
            <ac:spMk id="2" creationId="{6EBB0680-1624-1C79-514A-A99F641F5FAB}"/>
          </ac:spMkLst>
        </pc:spChg>
      </pc:sldChg>
      <pc:sldChg chg="addSp delSp modSp new mod ord setBg modClrScheme chgLayout">
        <pc:chgData name="Krishan Himesh Abeyrathne Tennakoon Mudiyanselage" userId="38a18bae-5425-4d71-bc55-135480b4c3f6" providerId="ADAL" clId="{9D178836-8FB8-4BE9-9F88-55365C24D437}" dt="2024-04-23T06:25:34.929" v="1523" actId="20577"/>
        <pc:sldMkLst>
          <pc:docMk/>
          <pc:sldMk cId="3818156498" sldId="265"/>
        </pc:sldMkLst>
        <pc:spChg chg="mod ord">
          <ac:chgData name="Krishan Himesh Abeyrathne Tennakoon Mudiyanselage" userId="38a18bae-5425-4d71-bc55-135480b4c3f6" providerId="ADAL" clId="{9D178836-8FB8-4BE9-9F88-55365C24D437}" dt="2024-04-23T06:25:34.929" v="1523" actId="20577"/>
          <ac:spMkLst>
            <pc:docMk/>
            <pc:sldMk cId="3818156498" sldId="265"/>
            <ac:spMk id="2" creationId="{4E45461E-6338-F477-9109-5EDBA16B313B}"/>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3" creationId="{67B6278C-8083-6A62-4283-0882118FE0C6}"/>
          </ac:spMkLst>
        </pc:spChg>
        <pc:spChg chg="del">
          <ac:chgData name="Krishan Himesh Abeyrathne Tennakoon Mudiyanselage" userId="38a18bae-5425-4d71-bc55-135480b4c3f6" providerId="ADAL" clId="{9D178836-8FB8-4BE9-9F88-55365C24D437}" dt="2024-04-22T10:07:40.985" v="137" actId="22"/>
          <ac:spMkLst>
            <pc:docMk/>
            <pc:sldMk cId="3818156498" sldId="265"/>
            <ac:spMk id="3" creationId="{A5A64482-66A3-8D7D-3615-F2F799E165C0}"/>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4" creationId="{543C46FC-1416-5FF5-A68F-67253EA4C19C}"/>
          </ac:spMkLst>
        </pc:spChg>
        <pc:spChg chg="add del">
          <ac:chgData name="Krishan Himesh Abeyrathne Tennakoon Mudiyanselage" userId="38a18bae-5425-4d71-bc55-135480b4c3f6" providerId="ADAL" clId="{9D178836-8FB8-4BE9-9F88-55365C24D437}" dt="2024-04-22T10:06:06.653" v="63" actId="22"/>
          <ac:spMkLst>
            <pc:docMk/>
            <pc:sldMk cId="3818156498" sldId="265"/>
            <ac:spMk id="5" creationId="{B2907CB4-A833-3B0A-E016-8B9BAC3DCA4F}"/>
          </ac:spMkLst>
        </pc:spChg>
        <pc:spChg chg="add mod">
          <ac:chgData name="Krishan Himesh Abeyrathne Tennakoon Mudiyanselage" userId="38a18bae-5425-4d71-bc55-135480b4c3f6" providerId="ADAL" clId="{9D178836-8FB8-4BE9-9F88-55365C24D437}" dt="2024-04-23T06:25:29.473" v="1520" actId="20577"/>
          <ac:spMkLst>
            <pc:docMk/>
            <pc:sldMk cId="3818156498" sldId="265"/>
            <ac:spMk id="11" creationId="{580CD16E-F263-9AFB-2645-8F17603F1230}"/>
          </ac:spMkLst>
        </pc:spChg>
        <pc:picChg chg="add mod">
          <ac:chgData name="Krishan Himesh Abeyrathne Tennakoon Mudiyanselage" userId="38a18bae-5425-4d71-bc55-135480b4c3f6" providerId="ADAL" clId="{9D178836-8FB8-4BE9-9F88-55365C24D437}" dt="2024-04-23T06:24:28.305" v="1384" actId="1076"/>
          <ac:picMkLst>
            <pc:docMk/>
            <pc:sldMk cId="3818156498" sldId="265"/>
            <ac:picMk id="6" creationId="{9B020321-9E67-E53D-E078-21ECCC45D105}"/>
          </ac:picMkLst>
        </pc:picChg>
        <pc:picChg chg="add del mod ord">
          <ac:chgData name="Krishan Himesh Abeyrathne Tennakoon Mudiyanselage" userId="38a18bae-5425-4d71-bc55-135480b4c3f6" providerId="ADAL" clId="{9D178836-8FB8-4BE9-9F88-55365C24D437}" dt="2024-04-23T06:24:23.335" v="1383" actId="478"/>
          <ac:picMkLst>
            <pc:docMk/>
            <pc:sldMk cId="3818156498" sldId="265"/>
            <ac:picMk id="7" creationId="{68DA85A9-20EC-06C2-0D3E-79347EFF6DE0}"/>
          </ac:picMkLst>
        </pc:picChg>
      </pc:sldChg>
      <pc:sldChg chg="addSp delSp modSp add mod ord setBg">
        <pc:chgData name="Krishan Himesh Abeyrathne Tennakoon Mudiyanselage" userId="38a18bae-5425-4d71-bc55-135480b4c3f6" providerId="ADAL" clId="{9D178836-8FB8-4BE9-9F88-55365C24D437}" dt="2024-04-23T06:24:06.761" v="1380" actId="20577"/>
        <pc:sldMkLst>
          <pc:docMk/>
          <pc:sldMk cId="3824356788" sldId="266"/>
        </pc:sldMkLst>
        <pc:spChg chg="mod">
          <ac:chgData name="Krishan Himesh Abeyrathne Tennakoon Mudiyanselage" userId="38a18bae-5425-4d71-bc55-135480b4c3f6" providerId="ADAL" clId="{9D178836-8FB8-4BE9-9F88-55365C24D437}" dt="2024-04-23T06:24:06.761" v="1380" actId="20577"/>
          <ac:spMkLst>
            <pc:docMk/>
            <pc:sldMk cId="3824356788" sldId="266"/>
            <ac:spMk id="2" creationId="{3529FA95-4E5C-CA05-A124-B5010AC451C6}"/>
          </ac:spMkLst>
        </pc:spChg>
        <pc:spChg chg="add del">
          <ac:chgData name="Krishan Himesh Abeyrathne Tennakoon Mudiyanselage" userId="38a18bae-5425-4d71-bc55-135480b4c3f6" providerId="ADAL" clId="{9D178836-8FB8-4BE9-9F88-55365C24D437}" dt="2024-04-23T05:36:12.912" v="805" actId="26606"/>
          <ac:spMkLst>
            <pc:docMk/>
            <pc:sldMk cId="3824356788" sldId="266"/>
            <ac:spMk id="7" creationId="{3D1E5586-8BB5-40F6-96C3-2E87DD7CE5CD}"/>
          </ac:spMkLst>
        </pc:spChg>
        <pc:spChg chg="add del">
          <ac:chgData name="Krishan Himesh Abeyrathne Tennakoon Mudiyanselage" userId="38a18bae-5425-4d71-bc55-135480b4c3f6" providerId="ADAL" clId="{9D178836-8FB8-4BE9-9F88-55365C24D437}" dt="2024-04-23T05:36:06.164" v="802" actId="26606"/>
          <ac:spMkLst>
            <pc:docMk/>
            <pc:sldMk cId="3824356788" sldId="266"/>
            <ac:spMk id="14" creationId="{3D1E5586-8BB5-40F6-96C3-2E87DD7CE5CD}"/>
          </ac:spMkLst>
        </pc:spChg>
        <pc:spChg chg="add del">
          <ac:chgData name="Krishan Himesh Abeyrathne Tennakoon Mudiyanselage" userId="38a18bae-5425-4d71-bc55-135480b4c3f6" providerId="ADAL" clId="{9D178836-8FB8-4BE9-9F88-55365C24D437}" dt="2024-04-23T05:36:04.077" v="798" actId="26606"/>
          <ac:spMkLst>
            <pc:docMk/>
            <pc:sldMk cId="3824356788" sldId="266"/>
            <ac:spMk id="15" creationId="{0DC895F7-4E59-40FB-87DD-ACE47F94C143}"/>
          </ac:spMkLst>
        </pc:spChg>
        <pc:spChg chg="add del">
          <ac:chgData name="Krishan Himesh Abeyrathne Tennakoon Mudiyanselage" userId="38a18bae-5425-4d71-bc55-135480b4c3f6" providerId="ADAL" clId="{9D178836-8FB8-4BE9-9F88-55365C24D437}" dt="2024-04-23T05:36:05.089" v="800" actId="26606"/>
          <ac:spMkLst>
            <pc:docMk/>
            <pc:sldMk cId="3824356788" sldId="266"/>
            <ac:spMk id="19" creationId="{5CEE3B40-0719-467B-A4F7-B7D14A4AC8D6}"/>
          </ac:spMkLst>
        </pc:spChg>
        <pc:picChg chg="add del">
          <ac:chgData name="Krishan Himesh Abeyrathne Tennakoon Mudiyanselage" userId="38a18bae-5425-4d71-bc55-135480b4c3f6" providerId="ADAL" clId="{9D178836-8FB8-4BE9-9F88-55365C24D437}" dt="2024-04-23T05:36:04.077" v="798" actId="26606"/>
          <ac:picMkLst>
            <pc:docMk/>
            <pc:sldMk cId="3824356788" sldId="266"/>
            <ac:picMk id="11" creationId="{33AF9689-4E23-F522-7E29-7DB1A4A475E8}"/>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2" creationId="{3D2DA551-1809-4E14-8B05-BDB48CB016D0}"/>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3" creationId="{D1CEED38-66FC-4D91-86AF-A99BDCEF96AB}"/>
          </ac:picMkLst>
        </pc:picChg>
        <pc:picChg chg="add del">
          <ac:chgData name="Krishan Himesh Abeyrathne Tennakoon Mudiyanselage" userId="38a18bae-5425-4d71-bc55-135480b4c3f6" providerId="ADAL" clId="{9D178836-8FB8-4BE9-9F88-55365C24D437}" dt="2024-04-23T05:36:04.077" v="798" actId="26606"/>
          <ac:picMkLst>
            <pc:docMk/>
            <pc:sldMk cId="3824356788" sldId="266"/>
            <ac:picMk id="17" creationId="{1A4C720E-710D-44F8-A8D7-2BAA61E1814B}"/>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0" creationId="{57FA8F7C-FE60-FA5A-1EDB-78E7034E0416}"/>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1" creationId="{8D2D1CDE-6BAA-430B-9048-78C5BBF8CF23}"/>
          </ac:picMkLst>
        </pc:picChg>
        <pc:cxnChg chg="add del">
          <ac:chgData name="Krishan Himesh Abeyrathne Tennakoon Mudiyanselage" userId="38a18bae-5425-4d71-bc55-135480b4c3f6" providerId="ADAL" clId="{9D178836-8FB8-4BE9-9F88-55365C24D437}" dt="2024-04-23T05:36:12.912" v="805" actId="26606"/>
          <ac:cxnSpMkLst>
            <pc:docMk/>
            <pc:sldMk cId="3824356788" sldId="266"/>
            <ac:cxnSpMk id="9" creationId="{8A832D40-B9E2-4CE7-9E0A-B35591EA2035}"/>
          </ac:cxnSpMkLst>
        </pc:cxnChg>
        <pc:cxnChg chg="add del">
          <ac:chgData name="Krishan Himesh Abeyrathne Tennakoon Mudiyanselage" userId="38a18bae-5425-4d71-bc55-135480b4c3f6" providerId="ADAL" clId="{9D178836-8FB8-4BE9-9F88-55365C24D437}" dt="2024-04-23T05:36:06.164" v="802" actId="26606"/>
          <ac:cxnSpMkLst>
            <pc:docMk/>
            <pc:sldMk cId="3824356788" sldId="266"/>
            <ac:cxnSpMk id="16" creationId="{8A832D40-B9E2-4CE7-9E0A-B35591EA2035}"/>
          </ac:cxnSpMkLst>
        </pc:cxnChg>
      </pc:sldChg>
      <pc:sldChg chg="addSp delSp modSp new mod">
        <pc:chgData name="Krishan Himesh Abeyrathne Tennakoon Mudiyanselage" userId="38a18bae-5425-4d71-bc55-135480b4c3f6" providerId="ADAL" clId="{9D178836-8FB8-4BE9-9F88-55365C24D437}" dt="2024-04-23T05:36:44.021" v="809" actId="1076"/>
        <pc:sldMkLst>
          <pc:docMk/>
          <pc:sldMk cId="2478940474" sldId="267"/>
        </pc:sldMkLst>
        <pc:spChg chg="del mod">
          <ac:chgData name="Krishan Himesh Abeyrathne Tennakoon Mudiyanselage" userId="38a18bae-5425-4d71-bc55-135480b4c3f6" providerId="ADAL" clId="{9D178836-8FB8-4BE9-9F88-55365C24D437}" dt="2024-04-23T05:31:00.151" v="401" actId="478"/>
          <ac:spMkLst>
            <pc:docMk/>
            <pc:sldMk cId="2478940474" sldId="267"/>
            <ac:spMk id="2" creationId="{8A862D8E-71E1-D111-BDE9-EBD8D0924ABA}"/>
          </ac:spMkLst>
        </pc:spChg>
        <pc:spChg chg="del">
          <ac:chgData name="Krishan Himesh Abeyrathne Tennakoon Mudiyanselage" userId="38a18bae-5425-4d71-bc55-135480b4c3f6" providerId="ADAL" clId="{9D178836-8FB8-4BE9-9F88-55365C24D437}" dt="2024-04-22T10:12:12.426" v="166" actId="22"/>
          <ac:spMkLst>
            <pc:docMk/>
            <pc:sldMk cId="2478940474" sldId="267"/>
            <ac:spMk id="3" creationId="{C29EBA5F-DF02-3D33-9E47-B1C1B4029D4E}"/>
          </ac:spMkLst>
        </pc:spChg>
        <pc:picChg chg="add mod ord">
          <ac:chgData name="Krishan Himesh Abeyrathne Tennakoon Mudiyanselage" userId="38a18bae-5425-4d71-bc55-135480b4c3f6" providerId="ADAL" clId="{9D178836-8FB8-4BE9-9F88-55365C24D437}" dt="2024-04-23T05:36:44.021" v="809" actId="1076"/>
          <ac:picMkLst>
            <pc:docMk/>
            <pc:sldMk cId="2478940474" sldId="267"/>
            <ac:picMk id="5" creationId="{3E40887E-F389-847E-2BFF-7FC7EAB88E00}"/>
          </ac:picMkLst>
        </pc:picChg>
      </pc:sldChg>
      <pc:sldChg chg="addSp delSp modSp new mod">
        <pc:chgData name="Krishan Himesh Abeyrathne Tennakoon Mudiyanselage" userId="38a18bae-5425-4d71-bc55-135480b4c3f6" providerId="ADAL" clId="{9D178836-8FB8-4BE9-9F88-55365C24D437}" dt="2024-04-22T10:25:20.227" v="171" actId="22"/>
        <pc:sldMkLst>
          <pc:docMk/>
          <pc:sldMk cId="341503055" sldId="268"/>
        </pc:sldMkLst>
        <pc:spChg chg="del">
          <ac:chgData name="Krishan Himesh Abeyrathne Tennakoon Mudiyanselage" userId="38a18bae-5425-4d71-bc55-135480b4c3f6" providerId="ADAL" clId="{9D178836-8FB8-4BE9-9F88-55365C24D437}" dt="2024-04-22T10:24:56.033" v="169" actId="22"/>
          <ac:spMkLst>
            <pc:docMk/>
            <pc:sldMk cId="341503055" sldId="268"/>
            <ac:spMk id="3" creationId="{3EA03261-CB8E-0FBA-54A9-4ADEB6F1FC12}"/>
          </ac:spMkLst>
        </pc:spChg>
        <pc:picChg chg="add mod ord">
          <ac:chgData name="Krishan Himesh Abeyrathne Tennakoon Mudiyanselage" userId="38a18bae-5425-4d71-bc55-135480b4c3f6" providerId="ADAL" clId="{9D178836-8FB8-4BE9-9F88-55365C24D437}" dt="2024-04-22T10:24:56.033" v="169" actId="22"/>
          <ac:picMkLst>
            <pc:docMk/>
            <pc:sldMk cId="341503055" sldId="268"/>
            <ac:picMk id="5" creationId="{5D9F3803-85A5-7F26-6C68-88472745CE39}"/>
          </ac:picMkLst>
        </pc:picChg>
        <pc:picChg chg="add del">
          <ac:chgData name="Krishan Himesh Abeyrathne Tennakoon Mudiyanselage" userId="38a18bae-5425-4d71-bc55-135480b4c3f6" providerId="ADAL" clId="{9D178836-8FB8-4BE9-9F88-55365C24D437}" dt="2024-04-22T10:25:20.227" v="171" actId="22"/>
          <ac:picMkLst>
            <pc:docMk/>
            <pc:sldMk cId="341503055" sldId="268"/>
            <ac:picMk id="7" creationId="{E103C9FA-741D-4442-66DD-D5692F98ACC1}"/>
          </ac:picMkLst>
        </pc:picChg>
      </pc:sldChg>
      <pc:sldChg chg="addSp delSp modSp new mod">
        <pc:chgData name="Krishan Himesh Abeyrathne Tennakoon Mudiyanselage" userId="38a18bae-5425-4d71-bc55-135480b4c3f6" providerId="ADAL" clId="{9D178836-8FB8-4BE9-9F88-55365C24D437}" dt="2024-04-22T10:25:24.598" v="174" actId="22"/>
        <pc:sldMkLst>
          <pc:docMk/>
          <pc:sldMk cId="2048807681" sldId="269"/>
        </pc:sldMkLst>
        <pc:spChg chg="del">
          <ac:chgData name="Krishan Himesh Abeyrathne Tennakoon Mudiyanselage" userId="38a18bae-5425-4d71-bc55-135480b4c3f6" providerId="ADAL" clId="{9D178836-8FB8-4BE9-9F88-55365C24D437}" dt="2024-04-22T10:25:24.598" v="174" actId="22"/>
          <ac:spMkLst>
            <pc:docMk/>
            <pc:sldMk cId="2048807681" sldId="269"/>
            <ac:spMk id="3" creationId="{643980B4-8A43-28A2-B62B-5F14BA53B213}"/>
          </ac:spMkLst>
        </pc:spChg>
        <pc:picChg chg="add del">
          <ac:chgData name="Krishan Himesh Abeyrathne Tennakoon Mudiyanselage" userId="38a18bae-5425-4d71-bc55-135480b4c3f6" providerId="ADAL" clId="{9D178836-8FB8-4BE9-9F88-55365C24D437}" dt="2024-04-22T10:25:23.137" v="173" actId="22"/>
          <ac:picMkLst>
            <pc:docMk/>
            <pc:sldMk cId="2048807681" sldId="269"/>
            <ac:picMk id="5" creationId="{5850D831-BB41-9770-B2A3-91EFF17F2F32}"/>
          </ac:picMkLst>
        </pc:picChg>
        <pc:picChg chg="add mod ord">
          <ac:chgData name="Krishan Himesh Abeyrathne Tennakoon Mudiyanselage" userId="38a18bae-5425-4d71-bc55-135480b4c3f6" providerId="ADAL" clId="{9D178836-8FB8-4BE9-9F88-55365C24D437}" dt="2024-04-22T10:25:24.598" v="174" actId="22"/>
          <ac:picMkLst>
            <pc:docMk/>
            <pc:sldMk cId="2048807681" sldId="269"/>
            <ac:picMk id="7" creationId="{34B5808A-9F58-8042-B318-387AE53F99BD}"/>
          </ac:picMkLst>
        </pc:picChg>
      </pc:sldChg>
      <pc:sldChg chg="addSp delSp modSp new mod">
        <pc:chgData name="Krishan Himesh Abeyrathne Tennakoon Mudiyanselage" userId="38a18bae-5425-4d71-bc55-135480b4c3f6" providerId="ADAL" clId="{9D178836-8FB8-4BE9-9F88-55365C24D437}" dt="2024-04-22T10:26:48.340" v="180"/>
        <pc:sldMkLst>
          <pc:docMk/>
          <pc:sldMk cId="4224478559" sldId="270"/>
        </pc:sldMkLst>
        <pc:spChg chg="del">
          <ac:chgData name="Krishan Himesh Abeyrathne Tennakoon Mudiyanselage" userId="38a18bae-5425-4d71-bc55-135480b4c3f6" providerId="ADAL" clId="{9D178836-8FB8-4BE9-9F88-55365C24D437}" dt="2024-04-22T10:26:48.340" v="180"/>
          <ac:spMkLst>
            <pc:docMk/>
            <pc:sldMk cId="4224478559" sldId="270"/>
            <ac:spMk id="3" creationId="{09774EE7-EAFC-E461-4FC5-5A72D1DAE7B5}"/>
          </ac:spMkLst>
        </pc:spChg>
        <pc:picChg chg="add del">
          <ac:chgData name="Krishan Himesh Abeyrathne Tennakoon Mudiyanselage" userId="38a18bae-5425-4d71-bc55-135480b4c3f6" providerId="ADAL" clId="{9D178836-8FB8-4BE9-9F88-55365C24D437}" dt="2024-04-22T10:26:46.573" v="179" actId="21"/>
          <ac:picMkLst>
            <pc:docMk/>
            <pc:sldMk cId="4224478559" sldId="270"/>
            <ac:picMk id="5" creationId="{7EEA720E-E222-A0DC-ADA5-C101F83D73F6}"/>
          </ac:picMkLst>
        </pc:picChg>
        <pc:picChg chg="add mod">
          <ac:chgData name="Krishan Himesh Abeyrathne Tennakoon Mudiyanselage" userId="38a18bae-5425-4d71-bc55-135480b4c3f6" providerId="ADAL" clId="{9D178836-8FB8-4BE9-9F88-55365C24D437}" dt="2024-04-22T10:26:48.340" v="180"/>
          <ac:picMkLst>
            <pc:docMk/>
            <pc:sldMk cId="4224478559" sldId="270"/>
            <ac:picMk id="6" creationId="{7EEA720E-E222-A0DC-ADA5-C101F83D73F6}"/>
          </ac:picMkLst>
        </pc:picChg>
      </pc:sldChg>
      <pc:sldChg chg="addSp delSp modSp new mod">
        <pc:chgData name="Krishan Himesh Abeyrathne Tennakoon Mudiyanselage" userId="38a18bae-5425-4d71-bc55-135480b4c3f6" providerId="ADAL" clId="{9D178836-8FB8-4BE9-9F88-55365C24D437}" dt="2024-04-22T10:26:43.880" v="178" actId="22"/>
        <pc:sldMkLst>
          <pc:docMk/>
          <pc:sldMk cId="2608140219" sldId="271"/>
        </pc:sldMkLst>
        <pc:spChg chg="del">
          <ac:chgData name="Krishan Himesh Abeyrathne Tennakoon Mudiyanselage" userId="38a18bae-5425-4d71-bc55-135480b4c3f6" providerId="ADAL" clId="{9D178836-8FB8-4BE9-9F88-55365C24D437}" dt="2024-04-22T10:26:43.880" v="178" actId="22"/>
          <ac:spMkLst>
            <pc:docMk/>
            <pc:sldMk cId="2608140219" sldId="271"/>
            <ac:spMk id="3" creationId="{F1C2D936-CDE5-E089-D96C-21FF65194C82}"/>
          </ac:spMkLst>
        </pc:spChg>
        <pc:picChg chg="add mod ord">
          <ac:chgData name="Krishan Himesh Abeyrathne Tennakoon Mudiyanselage" userId="38a18bae-5425-4d71-bc55-135480b4c3f6" providerId="ADAL" clId="{9D178836-8FB8-4BE9-9F88-55365C24D437}" dt="2024-04-22T10:26:43.880" v="178" actId="22"/>
          <ac:picMkLst>
            <pc:docMk/>
            <pc:sldMk cId="2608140219" sldId="271"/>
            <ac:picMk id="5" creationId="{CA7CDCDC-013A-471B-BCC6-406061583C5E}"/>
          </ac:picMkLst>
        </pc:picChg>
      </pc:sldChg>
      <pc:sldChg chg="addSp delSp modSp new mod setBg">
        <pc:chgData name="Krishan Himesh Abeyrathne Tennakoon Mudiyanselage" userId="38a18bae-5425-4d71-bc55-135480b4c3f6" providerId="ADAL" clId="{9D178836-8FB8-4BE9-9F88-55365C24D437}" dt="2024-04-23T06:23:41.845" v="1357" actId="20577"/>
        <pc:sldMkLst>
          <pc:docMk/>
          <pc:sldMk cId="3835386704" sldId="278"/>
        </pc:sldMkLst>
        <pc:spChg chg="mod">
          <ac:chgData name="Krishan Himesh Abeyrathne Tennakoon Mudiyanselage" userId="38a18bae-5425-4d71-bc55-135480b4c3f6" providerId="ADAL" clId="{9D178836-8FB8-4BE9-9F88-55365C24D437}" dt="2024-04-23T06:23:41.845" v="1357" actId="20577"/>
          <ac:spMkLst>
            <pc:docMk/>
            <pc:sldMk cId="3835386704" sldId="278"/>
            <ac:spMk id="2" creationId="{CF38718D-F72C-5818-3B36-9CFCAC1072A4}"/>
          </ac:spMkLst>
        </pc:spChg>
        <pc:spChg chg="del">
          <ac:chgData name="Krishan Himesh Abeyrathne Tennakoon Mudiyanselage" userId="38a18bae-5425-4d71-bc55-135480b4c3f6" providerId="ADAL" clId="{9D178836-8FB8-4BE9-9F88-55365C24D437}" dt="2024-04-23T05:28:52.086" v="184" actId="22"/>
          <ac:spMkLst>
            <pc:docMk/>
            <pc:sldMk cId="3835386704" sldId="278"/>
            <ac:spMk id="3" creationId="{7C8FFB08-C940-0360-4E10-68ECEB62CA28}"/>
          </ac:spMkLst>
        </pc:spChg>
        <pc:spChg chg="add mod">
          <ac:chgData name="Krishan Himesh Abeyrathne Tennakoon Mudiyanselage" userId="38a18bae-5425-4d71-bc55-135480b4c3f6" providerId="ADAL" clId="{9D178836-8FB8-4BE9-9F88-55365C24D437}" dt="2024-04-23T05:49:35.237" v="1269" actId="115"/>
          <ac:spMkLst>
            <pc:docMk/>
            <pc:sldMk cId="3835386704" sldId="278"/>
            <ac:spMk id="6" creationId="{4BD275F7-1EEA-C25E-C6DD-9842D47BA6D3}"/>
          </ac:spMkLst>
        </pc:spChg>
        <pc:spChg chg="add del">
          <ac:chgData name="Krishan Himesh Abeyrathne Tennakoon Mudiyanselage" userId="38a18bae-5425-4d71-bc55-135480b4c3f6" providerId="ADAL" clId="{9D178836-8FB8-4BE9-9F88-55365C24D437}" dt="2024-04-23T05:32:50.751" v="499" actId="26606"/>
          <ac:spMkLst>
            <pc:docMk/>
            <pc:sldMk cId="3835386704" sldId="278"/>
            <ac:spMk id="9" creationId="{87DA6F0D-CFBD-2229-3AE8-79AC24F58F37}"/>
          </ac:spMkLst>
        </pc:spChg>
        <pc:picChg chg="add mod ord">
          <ac:chgData name="Krishan Himesh Abeyrathne Tennakoon Mudiyanselage" userId="38a18bae-5425-4d71-bc55-135480b4c3f6" providerId="ADAL" clId="{9D178836-8FB8-4BE9-9F88-55365C24D437}" dt="2024-04-23T05:32:53.614" v="500" actId="1076"/>
          <ac:picMkLst>
            <pc:docMk/>
            <pc:sldMk cId="3835386704" sldId="278"/>
            <ac:picMk id="5" creationId="{4C1ED98B-5E0C-69A7-744D-08E88680F4BE}"/>
          </ac:picMkLst>
        </pc:picChg>
      </pc:sldChg>
      <pc:sldChg chg="addSp delSp modSp new mod ord setBg addAnim delAnim chgLayout">
        <pc:chgData name="Krishan Himesh Abeyrathne Tennakoon Mudiyanselage" userId="38a18bae-5425-4d71-bc55-135480b4c3f6" providerId="ADAL" clId="{9D178836-8FB8-4BE9-9F88-55365C24D437}" dt="2024-04-23T05:52:47.257" v="1354" actId="207"/>
        <pc:sldMkLst>
          <pc:docMk/>
          <pc:sldMk cId="527182041" sldId="279"/>
        </pc:sldMkLst>
        <pc:spChg chg="del mod ord">
          <ac:chgData name="Krishan Himesh Abeyrathne Tennakoon Mudiyanselage" userId="38a18bae-5425-4d71-bc55-135480b4c3f6" providerId="ADAL" clId="{9D178836-8FB8-4BE9-9F88-55365C24D437}" dt="2024-04-23T05:37:27.361" v="886" actId="700"/>
          <ac:spMkLst>
            <pc:docMk/>
            <pc:sldMk cId="527182041" sldId="279"/>
            <ac:spMk id="2" creationId="{476F32BE-A556-ED12-D923-A68189C6E4DF}"/>
          </ac:spMkLst>
        </pc:spChg>
        <pc:spChg chg="del mod ord">
          <ac:chgData name="Krishan Himesh Abeyrathne Tennakoon Mudiyanselage" userId="38a18bae-5425-4d71-bc55-135480b4c3f6" providerId="ADAL" clId="{9D178836-8FB8-4BE9-9F88-55365C24D437}" dt="2024-04-23T05:37:27.361" v="886" actId="700"/>
          <ac:spMkLst>
            <pc:docMk/>
            <pc:sldMk cId="527182041" sldId="279"/>
            <ac:spMk id="3" creationId="{DB15C2EF-1560-D111-F70A-ED8EDD6BAC0D}"/>
          </ac:spMkLst>
        </pc:spChg>
        <pc:spChg chg="add mod ord">
          <ac:chgData name="Krishan Himesh Abeyrathne Tennakoon Mudiyanselage" userId="38a18bae-5425-4d71-bc55-135480b4c3f6" providerId="ADAL" clId="{9D178836-8FB8-4BE9-9F88-55365C24D437}" dt="2024-04-23T05:51:35.705" v="1316" actId="1076"/>
          <ac:spMkLst>
            <pc:docMk/>
            <pc:sldMk cId="527182041" sldId="279"/>
            <ac:spMk id="4" creationId="{474B65CA-29B3-B50F-65DA-7D745A6E8EEC}"/>
          </ac:spMkLst>
        </pc:spChg>
        <pc:spChg chg="add mod ord">
          <ac:chgData name="Krishan Himesh Abeyrathne Tennakoon Mudiyanselage" userId="38a18bae-5425-4d71-bc55-135480b4c3f6" providerId="ADAL" clId="{9D178836-8FB8-4BE9-9F88-55365C24D437}" dt="2024-04-23T05:52:34.044" v="1351" actId="20577"/>
          <ac:spMkLst>
            <pc:docMk/>
            <pc:sldMk cId="527182041" sldId="279"/>
            <ac:spMk id="5" creationId="{77C4BC02-783A-3841-E9DC-8852A100C49C}"/>
          </ac:spMkLst>
        </pc:spChg>
        <pc:spChg chg="add mod">
          <ac:chgData name="Krishan Himesh Abeyrathne Tennakoon Mudiyanselage" userId="38a18bae-5425-4d71-bc55-135480b4c3f6" providerId="ADAL" clId="{9D178836-8FB8-4BE9-9F88-55365C24D437}" dt="2024-04-23T05:52:47.257" v="1354" actId="207"/>
          <ac:spMkLst>
            <pc:docMk/>
            <pc:sldMk cId="527182041" sldId="279"/>
            <ac:spMk id="14" creationId="{56FDC4AA-DF19-B8A5-E9EE-94BE10C8DB1C}"/>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0" creationId="{599D43B1-D6AF-442F-9975-F4193249A214}"/>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2" creationId="{E000E8BF-7246-4666-A715-92B1F9E3C61E}"/>
          </ac:spMkLst>
        </pc:s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8" creationId="{F6A3F1D4-DEF1-47DE-A12A-4C1B3F3BA34F}"/>
          </ac:grpSpMkLst>
        </pc:grpChg>
        <pc:grpChg chg="add">
          <ac:chgData name="Krishan Himesh Abeyrathne Tennakoon Mudiyanselage" userId="38a18bae-5425-4d71-bc55-135480b4c3f6" providerId="ADAL" clId="{9D178836-8FB8-4BE9-9F88-55365C24D437}" dt="2024-04-23T05:40:55.946" v="1037" actId="26606"/>
          <ac:grpSpMkLst>
            <pc:docMk/>
            <pc:sldMk cId="527182041" sldId="279"/>
            <ac:grpSpMk id="24" creationId="{EEECFBAE-070D-469F-98BA-6B711F6B8B7B}"/>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00" creationId="{AEB1C1D6-0E65-4622-A4D5-393D73B397A6}"/>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38" creationId="{D4DB6086-E2C5-44C8-997F-B4DF964F99C1}"/>
          </ac:grpSpMkLst>
        </pc:grpChg>
        <pc:picChg chg="add del">
          <ac:chgData name="Krishan Himesh Abeyrathne Tennakoon Mudiyanselage" userId="38a18bae-5425-4d71-bc55-135480b4c3f6" providerId="ADAL" clId="{9D178836-8FB8-4BE9-9F88-55365C24D437}" dt="2024-04-23T05:39:52.473" v="1030" actId="478"/>
          <ac:picMkLst>
            <pc:docMk/>
            <pc:sldMk cId="527182041" sldId="279"/>
            <ac:picMk id="7" creationId="{FF0AAFE9-D0A4-0AD1-04FC-08C5D0838264}"/>
          </ac:picMkLst>
        </pc:picChg>
        <pc:picChg chg="add mod ord">
          <ac:chgData name="Krishan Himesh Abeyrathne Tennakoon Mudiyanselage" userId="38a18bae-5425-4d71-bc55-135480b4c3f6" providerId="ADAL" clId="{9D178836-8FB8-4BE9-9F88-55365C24D437}" dt="2024-04-23T05:44:14.358" v="1100" actId="1076"/>
          <ac:picMkLst>
            <pc:docMk/>
            <pc:sldMk cId="527182041" sldId="279"/>
            <ac:picMk id="8" creationId="{B53978D4-8E6D-70B6-6472-6BF016E3130F}"/>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0" creationId="{1B930C9B-4B02-806F-1F9E-262A93ADEC17}"/>
          </ac:picMkLst>
        </pc:picChg>
        <pc:picChg chg="add del">
          <ac:chgData name="Krishan Himesh Abeyrathne Tennakoon Mudiyanselage" userId="38a18bae-5425-4d71-bc55-135480b4c3f6" providerId="ADAL" clId="{9D178836-8FB8-4BE9-9F88-55365C24D437}" dt="2024-04-23T05:40:55.946" v="1037" actId="26606"/>
          <ac:picMkLst>
            <pc:docMk/>
            <pc:sldMk cId="527182041" sldId="279"/>
            <ac:picMk id="11" creationId="{7D103475-41FB-4FF3-AF1C-85AF19F0526E}"/>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3" creationId="{1954DD7D-FA74-4708-9CC6-D67672561E68}"/>
          </ac:picMkLst>
        </pc:picChg>
        <pc:picChg chg="add">
          <ac:chgData name="Krishan Himesh Abeyrathne Tennakoon Mudiyanselage" userId="38a18bae-5425-4d71-bc55-135480b4c3f6" providerId="ADAL" clId="{9D178836-8FB8-4BE9-9F88-55365C24D437}" dt="2024-04-23T05:40:55.946" v="1037" actId="26606"/>
          <ac:picMkLst>
            <pc:docMk/>
            <pc:sldMk cId="527182041" sldId="279"/>
            <ac:picMk id="220" creationId="{31732076-4303-48F7-B7EB-B5FDDB4E51EC}"/>
          </ac:picMkLst>
        </pc:picChg>
      </pc:sldChg>
      <pc:sldChg chg="modSp add mod">
        <pc:chgData name="Krishan Himesh Abeyrathne Tennakoon Mudiyanselage" userId="38a18bae-5425-4d71-bc55-135480b4c3f6" providerId="ADAL" clId="{9D178836-8FB8-4BE9-9F88-55365C24D437}" dt="2024-04-23T06:25:42.457" v="1528" actId="20577"/>
        <pc:sldMkLst>
          <pc:docMk/>
          <pc:sldMk cId="2934156722" sldId="280"/>
        </pc:sldMkLst>
        <pc:spChg chg="mod">
          <ac:chgData name="Krishan Himesh Abeyrathne Tennakoon Mudiyanselage" userId="38a18bae-5425-4d71-bc55-135480b4c3f6" providerId="ADAL" clId="{9D178836-8FB8-4BE9-9F88-55365C24D437}" dt="2024-04-23T06:25:42.457" v="1528" actId="20577"/>
          <ac:spMkLst>
            <pc:docMk/>
            <pc:sldMk cId="2934156722" sldId="280"/>
            <ac:spMk id="2" creationId="{4E45461E-6338-F477-9109-5EDBA16B313B}"/>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4/23/2024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8962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596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90386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3013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341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788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1274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639436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000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81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807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176171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305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71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4018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4579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1114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4/23/2024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087286857"/>
      </p:ext>
    </p:extLst>
  </p:cSld>
  <p:clrMap bg1="dk1" tx1="lt1" bg2="dk2" tx2="lt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github.com/KrishanHimesh/COIT11241-Asignment-2-ePortforlio-Krishan-and-Carl.git" TargetMode="Externa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ttack.mitre.org/techniques/enterprise/" TargetMode="External"/><Relationship Id="rId2" Type="http://schemas.openxmlformats.org/officeDocument/2006/relationships/hyperlink" Target="https://socradar.io/dark-web-profile-medusa-ransomware-medusalocker/" TargetMode="External"/><Relationship Id="rId1" Type="http://schemas.openxmlformats.org/officeDocument/2006/relationships/slideLayout" Target="../slideLayouts/slideLayout2.xml"/><Relationship Id="rId4" Type="http://schemas.openxmlformats.org/officeDocument/2006/relationships/hyperlink" Target="https://unit42.paloaltonetworks.com/medusa-ransomware-escalation-new-leak-si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KrishanHimesh/COIT11241-Asignment-2-ePortforlio-Krishan-and-Carl.git"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descr="Device and padlock">
            <a:extLst>
              <a:ext uri="{FF2B5EF4-FFF2-40B4-BE49-F238E27FC236}">
                <a16:creationId xmlns:a16="http://schemas.microsoft.com/office/drawing/2014/main" id="{1B930C9B-4B02-806F-1F9E-262A93ADEC17}"/>
              </a:ext>
            </a:extLst>
          </p:cNvPr>
          <p:cNvPicPr>
            <a:picLocks noChangeAspect="1"/>
          </p:cNvPicPr>
          <p:nvPr/>
        </p:nvPicPr>
        <p:blipFill rotWithShape="1">
          <a:blip r:embed="rId3">
            <a:extLst>
              <a:ext uri="{28A0092B-C50C-407E-A947-70E740481C1C}">
                <a14:useLocalDpi xmlns:a14="http://schemas.microsoft.com/office/drawing/2010/main" val="0"/>
              </a:ext>
            </a:extLst>
          </a:blip>
          <a:srcRect l="28517" r="36940"/>
          <a:stretch/>
        </p:blipFill>
        <p:spPr>
          <a:xfrm>
            <a:off x="20" y="10"/>
            <a:ext cx="4211554" cy="6857990"/>
          </a:xfrm>
          <a:custGeom>
            <a:avLst/>
            <a:gdLst/>
            <a:ahLst/>
            <a:cxnLst/>
            <a:rect l="l" t="t" r="r" b="b"/>
            <a:pathLst>
              <a:path w="4211574" h="6858000">
                <a:moveTo>
                  <a:pt x="4149016" y="0"/>
                </a:moveTo>
                <a:lnTo>
                  <a:pt x="4211574" y="0"/>
                </a:lnTo>
                <a:lnTo>
                  <a:pt x="4075435" y="173234"/>
                </a:lnTo>
                <a:cubicBezTo>
                  <a:pt x="3271687" y="1247939"/>
                  <a:pt x="2795711" y="2582008"/>
                  <a:pt x="2795711" y="4027244"/>
                </a:cubicBezTo>
                <a:cubicBezTo>
                  <a:pt x="2795711" y="5027792"/>
                  <a:pt x="3023842" y="5975059"/>
                  <a:pt x="3430926" y="6819871"/>
                </a:cubicBezTo>
                <a:lnTo>
                  <a:pt x="3450455" y="6858000"/>
                </a:lnTo>
                <a:lnTo>
                  <a:pt x="3395183" y="6858000"/>
                </a:lnTo>
                <a:lnTo>
                  <a:pt x="3386579" y="6841200"/>
                </a:lnTo>
                <a:cubicBezTo>
                  <a:pt x="2976385" y="5989935"/>
                  <a:pt x="2746512" y="5035434"/>
                  <a:pt x="2746512" y="4027244"/>
                </a:cubicBezTo>
                <a:cubicBezTo>
                  <a:pt x="2746512" y="2570970"/>
                  <a:pt x="3226123" y="1226711"/>
                  <a:pt x="4036010" y="143798"/>
                </a:cubicBezTo>
                <a:close/>
                <a:moveTo>
                  <a:pt x="1901406" y="0"/>
                </a:moveTo>
                <a:lnTo>
                  <a:pt x="3706268" y="0"/>
                </a:lnTo>
                <a:lnTo>
                  <a:pt x="3568747" y="193388"/>
                </a:lnTo>
                <a:cubicBezTo>
                  <a:pt x="2834467" y="1280266"/>
                  <a:pt x="2405711" y="2590515"/>
                  <a:pt x="2405711" y="4000906"/>
                </a:cubicBezTo>
                <a:cubicBezTo>
                  <a:pt x="2405711" y="4941167"/>
                  <a:pt x="2596269" y="5836920"/>
                  <a:pt x="2940873" y="6651654"/>
                </a:cubicBezTo>
                <a:lnTo>
                  <a:pt x="3034160" y="6858000"/>
                </a:lnTo>
                <a:lnTo>
                  <a:pt x="1386863" y="6858000"/>
                </a:lnTo>
                <a:lnTo>
                  <a:pt x="1385930" y="6855633"/>
                </a:lnTo>
                <a:cubicBezTo>
                  <a:pt x="1059253" y="5963463"/>
                  <a:pt x="880968" y="4999764"/>
                  <a:pt x="880968" y="3994425"/>
                </a:cubicBezTo>
                <a:cubicBezTo>
                  <a:pt x="880968" y="2558227"/>
                  <a:pt x="1244814" y="1207007"/>
                  <a:pt x="1885359" y="27908"/>
                </a:cubicBezTo>
                <a:close/>
                <a:moveTo>
                  <a:pt x="0" y="0"/>
                </a:moveTo>
                <a:lnTo>
                  <a:pt x="1785148" y="0"/>
                </a:lnTo>
                <a:lnTo>
                  <a:pt x="1609711" y="342526"/>
                </a:lnTo>
                <a:cubicBezTo>
                  <a:pt x="1077370" y="1447281"/>
                  <a:pt x="779045" y="2686015"/>
                  <a:pt x="779045" y="3994425"/>
                </a:cubicBezTo>
                <a:cubicBezTo>
                  <a:pt x="779045" y="4866698"/>
                  <a:pt x="911634" y="5708005"/>
                  <a:pt x="1157757" y="6499291"/>
                </a:cubicBezTo>
                <a:lnTo>
                  <a:pt x="1279135" y="6858000"/>
                </a:lnTo>
                <a:lnTo>
                  <a:pt x="0" y="6858000"/>
                </a:lnTo>
                <a:close/>
              </a:path>
            </a:pathLst>
          </a:custGeom>
        </p:spPr>
      </p:pic>
      <p:pic>
        <p:nvPicPr>
          <p:cNvPr id="13" name="Picture 12" descr="Padlock on computer motherboard">
            <a:extLst>
              <a:ext uri="{FF2B5EF4-FFF2-40B4-BE49-F238E27FC236}">
                <a16:creationId xmlns:a16="http://schemas.microsoft.com/office/drawing/2014/main" id="{1954DD7D-FA74-4708-9CC6-D67672561E68}"/>
              </a:ext>
            </a:extLst>
          </p:cNvPr>
          <p:cNvPicPr>
            <a:picLocks noChangeAspect="1"/>
          </p:cNvPicPr>
          <p:nvPr/>
        </p:nvPicPr>
        <p:blipFill rotWithShape="1">
          <a:blip r:embed="rId4">
            <a:extLst>
              <a:ext uri="{28A0092B-C50C-407E-A947-70E740481C1C}">
                <a14:useLocalDpi xmlns:a14="http://schemas.microsoft.com/office/drawing/2010/main" val="0"/>
              </a:ext>
            </a:extLst>
          </a:blip>
          <a:srcRect r="-1" b="9986"/>
          <a:stretch/>
        </p:blipFill>
        <p:spPr>
          <a:xfrm>
            <a:off x="777878" y="10"/>
            <a:ext cx="11414122" cy="6857990"/>
          </a:xfrm>
          <a:custGeom>
            <a:avLst/>
            <a:gdLst/>
            <a:ahLst/>
            <a:cxnLst/>
            <a:rect l="l" t="t" r="r" b="b"/>
            <a:pathLst>
              <a:path w="11414122" h="6858000">
                <a:moveTo>
                  <a:pt x="11414122" y="6655638"/>
                </a:moveTo>
                <a:lnTo>
                  <a:pt x="11414122" y="6810538"/>
                </a:lnTo>
                <a:lnTo>
                  <a:pt x="11373134" y="6855636"/>
                </a:lnTo>
                <a:lnTo>
                  <a:pt x="11227232" y="6855636"/>
                </a:lnTo>
                <a:lnTo>
                  <a:pt x="11256658" y="6828891"/>
                </a:lnTo>
                <a:close/>
                <a:moveTo>
                  <a:pt x="8745489" y="1"/>
                </a:moveTo>
                <a:lnTo>
                  <a:pt x="9402104" y="1"/>
                </a:lnTo>
                <a:lnTo>
                  <a:pt x="9450056" y="11068"/>
                </a:lnTo>
                <a:cubicBezTo>
                  <a:pt x="10172826" y="197029"/>
                  <a:pt x="10818720" y="574518"/>
                  <a:pt x="11330411" y="1086209"/>
                </a:cubicBezTo>
                <a:lnTo>
                  <a:pt x="11414122" y="1178314"/>
                </a:lnTo>
                <a:lnTo>
                  <a:pt x="11414122" y="1333215"/>
                </a:lnTo>
                <a:lnTo>
                  <a:pt x="11256658" y="1159961"/>
                </a:lnTo>
                <a:cubicBezTo>
                  <a:pt x="10621931" y="525234"/>
                  <a:pt x="9775330" y="102379"/>
                  <a:pt x="8832043" y="6583"/>
                </a:cubicBezTo>
                <a:close/>
                <a:moveTo>
                  <a:pt x="7442282" y="1"/>
                </a:moveTo>
                <a:lnTo>
                  <a:pt x="8098897" y="1"/>
                </a:lnTo>
                <a:lnTo>
                  <a:pt x="8012343" y="6583"/>
                </a:lnTo>
                <a:cubicBezTo>
                  <a:pt x="5991013" y="211860"/>
                  <a:pt x="4413654" y="1918937"/>
                  <a:pt x="4413654" y="3994426"/>
                </a:cubicBezTo>
                <a:cubicBezTo>
                  <a:pt x="4413654" y="5101354"/>
                  <a:pt x="4862325" y="6103489"/>
                  <a:pt x="5587728" y="6828891"/>
                </a:cubicBezTo>
                <a:lnTo>
                  <a:pt x="5617155" y="6855636"/>
                </a:lnTo>
                <a:lnTo>
                  <a:pt x="5471252" y="6855636"/>
                </a:lnTo>
                <a:lnTo>
                  <a:pt x="5248525" y="6610575"/>
                </a:lnTo>
                <a:cubicBezTo>
                  <a:pt x="4661804" y="5899633"/>
                  <a:pt x="4309352" y="4988190"/>
                  <a:pt x="4309352" y="3994426"/>
                </a:cubicBezTo>
                <a:cubicBezTo>
                  <a:pt x="4309352" y="2077883"/>
                  <a:pt x="5620258" y="467517"/>
                  <a:pt x="7394331" y="11068"/>
                </a:cubicBezTo>
                <a:close/>
                <a:moveTo>
                  <a:pt x="10115413" y="0"/>
                </a:moveTo>
                <a:lnTo>
                  <a:pt x="11293792" y="0"/>
                </a:lnTo>
                <a:lnTo>
                  <a:pt x="11367916" y="52712"/>
                </a:lnTo>
                <a:lnTo>
                  <a:pt x="11414122" y="89022"/>
                </a:lnTo>
                <a:lnTo>
                  <a:pt x="11414122" y="847258"/>
                </a:lnTo>
                <a:lnTo>
                  <a:pt x="11354262" y="790187"/>
                </a:lnTo>
                <a:cubicBezTo>
                  <a:pt x="10994793" y="463470"/>
                  <a:pt x="10580235" y="196295"/>
                  <a:pt x="10126166" y="4240"/>
                </a:cubicBezTo>
                <a:close/>
                <a:moveTo>
                  <a:pt x="5555892" y="0"/>
                </a:moveTo>
                <a:lnTo>
                  <a:pt x="6760193" y="0"/>
                </a:lnTo>
                <a:lnTo>
                  <a:pt x="6749440" y="4240"/>
                </a:lnTo>
                <a:cubicBezTo>
                  <a:pt x="5192635" y="662713"/>
                  <a:pt x="4100272" y="2204242"/>
                  <a:pt x="4100272" y="4000906"/>
                </a:cubicBezTo>
                <a:cubicBezTo>
                  <a:pt x="4100272" y="5048961"/>
                  <a:pt x="4471979" y="6010198"/>
                  <a:pt x="5090753" y="6759980"/>
                </a:cubicBezTo>
                <a:lnTo>
                  <a:pt x="5175661" y="6858000"/>
                </a:lnTo>
                <a:lnTo>
                  <a:pt x="4426595" y="6858000"/>
                </a:lnTo>
                <a:lnTo>
                  <a:pt x="4345987" y="6744647"/>
                </a:lnTo>
                <a:cubicBezTo>
                  <a:pt x="3815607" y="5959580"/>
                  <a:pt x="3505910" y="5013169"/>
                  <a:pt x="3505910" y="3994425"/>
                </a:cubicBezTo>
                <a:cubicBezTo>
                  <a:pt x="3505910" y="2381414"/>
                  <a:pt x="4282301" y="949739"/>
                  <a:pt x="5481767" y="52712"/>
                </a:cubicBezTo>
                <a:close/>
                <a:moveTo>
                  <a:pt x="3433699" y="0"/>
                </a:moveTo>
                <a:lnTo>
                  <a:pt x="5243562" y="0"/>
                </a:lnTo>
                <a:lnTo>
                  <a:pt x="5175930" y="53148"/>
                </a:lnTo>
                <a:cubicBezTo>
                  <a:pt x="4040779" y="989959"/>
                  <a:pt x="3317235" y="2407696"/>
                  <a:pt x="3317235" y="3994425"/>
                </a:cubicBezTo>
                <a:cubicBezTo>
                  <a:pt x="3317235" y="5052245"/>
                  <a:pt x="3638810" y="6034957"/>
                  <a:pt x="4189535" y="6850136"/>
                </a:cubicBezTo>
                <a:lnTo>
                  <a:pt x="4195127" y="6858000"/>
                </a:lnTo>
                <a:lnTo>
                  <a:pt x="2672579" y="6858000"/>
                </a:lnTo>
                <a:lnTo>
                  <a:pt x="2653050" y="6819871"/>
                </a:lnTo>
                <a:cubicBezTo>
                  <a:pt x="2245966" y="5975059"/>
                  <a:pt x="2017835" y="5027792"/>
                  <a:pt x="2017835" y="4027244"/>
                </a:cubicBezTo>
                <a:cubicBezTo>
                  <a:pt x="2017835" y="2582009"/>
                  <a:pt x="2493811" y="1247939"/>
                  <a:pt x="3297559" y="173234"/>
                </a:cubicBezTo>
                <a:close/>
                <a:moveTo>
                  <a:pt x="2938063" y="0"/>
                </a:moveTo>
                <a:lnTo>
                  <a:pt x="3371141" y="0"/>
                </a:lnTo>
                <a:lnTo>
                  <a:pt x="3258134" y="143798"/>
                </a:lnTo>
                <a:cubicBezTo>
                  <a:pt x="2448247" y="1226712"/>
                  <a:pt x="1968637" y="2570970"/>
                  <a:pt x="1968637" y="4027244"/>
                </a:cubicBezTo>
                <a:cubicBezTo>
                  <a:pt x="1968637" y="5035434"/>
                  <a:pt x="2198509" y="5989936"/>
                  <a:pt x="2608703" y="6841200"/>
                </a:cubicBezTo>
                <a:lnTo>
                  <a:pt x="2617307" y="6858000"/>
                </a:lnTo>
                <a:lnTo>
                  <a:pt x="2262846" y="6858000"/>
                </a:lnTo>
                <a:lnTo>
                  <a:pt x="2170027" y="6652236"/>
                </a:lnTo>
                <a:cubicBezTo>
                  <a:pt x="1826521" y="5838308"/>
                  <a:pt x="1636570" y="4943440"/>
                  <a:pt x="1636570" y="4004109"/>
                </a:cubicBezTo>
                <a:cubicBezTo>
                  <a:pt x="1636570" y="2595113"/>
                  <a:pt x="2063960" y="1286158"/>
                  <a:pt x="2795901" y="200355"/>
                </a:cubicBezTo>
                <a:close/>
                <a:moveTo>
                  <a:pt x="1016776" y="0"/>
                </a:moveTo>
                <a:lnTo>
                  <a:pt x="1116843" y="0"/>
                </a:lnTo>
                <a:lnTo>
                  <a:pt x="1106290" y="18393"/>
                </a:lnTo>
                <a:cubicBezTo>
                  <a:pt x="465641" y="1200321"/>
                  <a:pt x="101736" y="2554782"/>
                  <a:pt x="101736" y="3994425"/>
                </a:cubicBezTo>
                <a:cubicBezTo>
                  <a:pt x="101736" y="4858212"/>
                  <a:pt x="232742" y="5691332"/>
                  <a:pt x="475927" y="6474920"/>
                </a:cubicBezTo>
                <a:lnTo>
                  <a:pt x="605262" y="6858000"/>
                </a:lnTo>
                <a:lnTo>
                  <a:pt x="498181" y="6858000"/>
                </a:lnTo>
                <a:lnTo>
                  <a:pt x="378765" y="6505892"/>
                </a:lnTo>
                <a:cubicBezTo>
                  <a:pt x="132607" y="5716300"/>
                  <a:pt x="0" y="4876795"/>
                  <a:pt x="0" y="4006389"/>
                </a:cubicBezTo>
                <a:cubicBezTo>
                  <a:pt x="0" y="2700781"/>
                  <a:pt x="298366" y="1464699"/>
                  <a:pt x="830781" y="362311"/>
                </a:cubicBezTo>
                <a:close/>
              </a:path>
            </a:pathLst>
          </a:custGeom>
          <a:ln w="60325" cmpd="dbl">
            <a:solidFill>
              <a:schemeClr val="tx1"/>
            </a:solidFill>
          </a:ln>
        </p:spPr>
      </p:pic>
      <p:pic>
        <p:nvPicPr>
          <p:cNvPr id="8" name="Picture 7" descr="A finger pointing on a tablet with green neon lights">
            <a:extLst>
              <a:ext uri="{FF2B5EF4-FFF2-40B4-BE49-F238E27FC236}">
                <a16:creationId xmlns:a16="http://schemas.microsoft.com/office/drawing/2014/main" id="{B53978D4-8E6D-70B6-6472-6BF016E3130F}"/>
              </a:ext>
            </a:extLst>
          </p:cNvPr>
          <p:cNvPicPr>
            <a:picLocks noChangeAspect="1"/>
          </p:cNvPicPr>
          <p:nvPr/>
        </p:nvPicPr>
        <p:blipFill rotWithShape="1">
          <a:blip r:embed="rId5">
            <a:extLst>
              <a:ext uri="{28A0092B-C50C-407E-A947-70E740481C1C}">
                <a14:useLocalDpi xmlns:a14="http://schemas.microsoft.com/office/drawing/2010/main" val="0"/>
              </a:ext>
            </a:extLst>
          </a:blip>
          <a:srcRect r="21190" b="-1"/>
          <a:stretch/>
        </p:blipFill>
        <p:spPr>
          <a:xfrm>
            <a:off x="4048548" y="16943"/>
            <a:ext cx="8096889" cy="6857990"/>
          </a:xfrm>
          <a:custGeom>
            <a:avLst/>
            <a:gdLst/>
            <a:ahLst/>
            <a:cxnLst/>
            <a:rect l="l" t="t" r="r" b="b"/>
            <a:pathLst>
              <a:path w="8096889" h="6858000">
                <a:moveTo>
                  <a:pt x="8096889" y="6810537"/>
                </a:moveTo>
                <a:lnTo>
                  <a:pt x="8096889" y="6858000"/>
                </a:lnTo>
                <a:lnTo>
                  <a:pt x="8053752" y="6858000"/>
                </a:lnTo>
                <a:close/>
                <a:moveTo>
                  <a:pt x="7976558" y="0"/>
                </a:moveTo>
                <a:lnTo>
                  <a:pt x="8096889" y="0"/>
                </a:lnTo>
                <a:lnTo>
                  <a:pt x="8096889" y="89022"/>
                </a:lnTo>
                <a:lnTo>
                  <a:pt x="8050683" y="52711"/>
                </a:lnTo>
                <a:close/>
                <a:moveTo>
                  <a:pt x="6084871" y="0"/>
                </a:moveTo>
                <a:lnTo>
                  <a:pt x="6796523" y="0"/>
                </a:lnTo>
                <a:lnTo>
                  <a:pt x="6833219" y="14599"/>
                </a:lnTo>
                <a:cubicBezTo>
                  <a:pt x="7269705" y="202378"/>
                  <a:pt x="7669195" y="459748"/>
                  <a:pt x="8017718" y="772741"/>
                </a:cubicBezTo>
                <a:lnTo>
                  <a:pt x="8096889" y="847775"/>
                </a:lnTo>
                <a:lnTo>
                  <a:pt x="8096889" y="1178313"/>
                </a:lnTo>
                <a:lnTo>
                  <a:pt x="8013178" y="1086208"/>
                </a:lnTo>
                <a:cubicBezTo>
                  <a:pt x="7501487" y="574516"/>
                  <a:pt x="6855593" y="197028"/>
                  <a:pt x="6132823" y="11067"/>
                </a:cubicBezTo>
                <a:close/>
                <a:moveTo>
                  <a:pt x="4781665" y="0"/>
                </a:moveTo>
                <a:lnTo>
                  <a:pt x="5428256" y="0"/>
                </a:lnTo>
                <a:lnTo>
                  <a:pt x="5514810" y="6582"/>
                </a:lnTo>
                <a:cubicBezTo>
                  <a:pt x="6458097" y="102378"/>
                  <a:pt x="7304698" y="525233"/>
                  <a:pt x="7939425" y="1159960"/>
                </a:cubicBezTo>
                <a:lnTo>
                  <a:pt x="8096889" y="1333214"/>
                </a:lnTo>
                <a:lnTo>
                  <a:pt x="8096889" y="6655636"/>
                </a:lnTo>
                <a:lnTo>
                  <a:pt x="7939425" y="6828890"/>
                </a:lnTo>
                <a:lnTo>
                  <a:pt x="7907396" y="6858000"/>
                </a:lnTo>
                <a:lnTo>
                  <a:pt x="2302524" y="6858000"/>
                </a:lnTo>
                <a:lnTo>
                  <a:pt x="2270495" y="6828890"/>
                </a:lnTo>
                <a:cubicBezTo>
                  <a:pt x="1545092" y="6103488"/>
                  <a:pt x="1096421" y="5101353"/>
                  <a:pt x="1096421" y="3994425"/>
                </a:cubicBezTo>
                <a:cubicBezTo>
                  <a:pt x="1096421" y="1918936"/>
                  <a:pt x="2673780" y="211859"/>
                  <a:pt x="4695110" y="6582"/>
                </a:cubicBezTo>
                <a:close/>
                <a:moveTo>
                  <a:pt x="3450219" y="0"/>
                </a:moveTo>
                <a:lnTo>
                  <a:pt x="4125049" y="0"/>
                </a:lnTo>
                <a:lnTo>
                  <a:pt x="4077097" y="11067"/>
                </a:lnTo>
                <a:cubicBezTo>
                  <a:pt x="2303025" y="467516"/>
                  <a:pt x="992119" y="2077882"/>
                  <a:pt x="992119" y="3994425"/>
                </a:cubicBezTo>
                <a:cubicBezTo>
                  <a:pt x="992119" y="4988189"/>
                  <a:pt x="1344571" y="5899632"/>
                  <a:pt x="1931292" y="6610574"/>
                </a:cubicBezTo>
                <a:lnTo>
                  <a:pt x="2156169" y="6858000"/>
                </a:lnTo>
                <a:lnTo>
                  <a:pt x="1862607" y="6858000"/>
                </a:lnTo>
                <a:lnTo>
                  <a:pt x="1773519" y="6759979"/>
                </a:lnTo>
                <a:cubicBezTo>
                  <a:pt x="1154744" y="6010198"/>
                  <a:pt x="783037" y="5048961"/>
                  <a:pt x="783037" y="4000906"/>
                </a:cubicBezTo>
                <a:cubicBezTo>
                  <a:pt x="783037" y="2246351"/>
                  <a:pt x="1824797" y="735111"/>
                  <a:pt x="3323517" y="51985"/>
                </a:cubicBezTo>
                <a:close/>
                <a:moveTo>
                  <a:pt x="1927477" y="0"/>
                </a:moveTo>
                <a:lnTo>
                  <a:pt x="2240151" y="0"/>
                </a:lnTo>
                <a:lnTo>
                  <a:pt x="2117407" y="88397"/>
                </a:lnTo>
                <a:cubicBezTo>
                  <a:pt x="944770" y="987445"/>
                  <a:pt x="188676" y="2402637"/>
                  <a:pt x="188676" y="3994425"/>
                </a:cubicBezTo>
                <a:cubicBezTo>
                  <a:pt x="188676" y="5013169"/>
                  <a:pt x="498371" y="5959580"/>
                  <a:pt x="1028752" y="6744647"/>
                </a:cubicBezTo>
                <a:lnTo>
                  <a:pt x="1113516" y="6858000"/>
                </a:lnTo>
                <a:lnTo>
                  <a:pt x="877892" y="6858000"/>
                </a:lnTo>
                <a:lnTo>
                  <a:pt x="872300" y="6850137"/>
                </a:lnTo>
                <a:cubicBezTo>
                  <a:pt x="321575" y="6034957"/>
                  <a:pt x="0" y="5052245"/>
                  <a:pt x="0" y="3994425"/>
                </a:cubicBezTo>
                <a:cubicBezTo>
                  <a:pt x="0" y="2424224"/>
                  <a:pt x="708549" y="1019512"/>
                  <a:pt x="1823358" y="82579"/>
                </a:cubicBezTo>
                <a:close/>
              </a:path>
            </a:pathLst>
          </a:custGeom>
          <a:ln w="60325" cmpd="dbl">
            <a:solidFill>
              <a:schemeClr val="tx1">
                <a:alpha val="80000"/>
              </a:schemeClr>
            </a:solidFill>
          </a:ln>
        </p:spPr>
      </p:pic>
      <p:pic>
        <p:nvPicPr>
          <p:cNvPr id="220" name="Picture 219">
            <a:extLst>
              <a:ext uri="{FF2B5EF4-FFF2-40B4-BE49-F238E27FC236}">
                <a16:creationId xmlns:a16="http://schemas.microsoft.com/office/drawing/2014/main" id="{31732076-4303-48F7-B7EB-B5FDDB4E51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9765"/>
            <a:ext cx="12188825" cy="6856214"/>
          </a:xfrm>
          <a:prstGeom prst="rect">
            <a:avLst/>
          </a:prstGeom>
        </p:spPr>
      </p:pic>
      <p:sp>
        <p:nvSpPr>
          <p:cNvPr id="20" name="Freeform 5">
            <a:extLst>
              <a:ext uri="{FF2B5EF4-FFF2-40B4-BE49-F238E27FC236}">
                <a16:creationId xmlns:a16="http://schemas.microsoft.com/office/drawing/2014/main" id="{599D43B1-D6AF-442F-9975-F4193249A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5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6">
            <a:extLst>
              <a:ext uri="{FF2B5EF4-FFF2-40B4-BE49-F238E27FC236}">
                <a16:creationId xmlns:a16="http://schemas.microsoft.com/office/drawing/2014/main" id="{E000E8BF-7246-4666-A715-92B1F9E3C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EECFBAE-070D-469F-98BA-6B711F6B8B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665291AF-9719-4CCB-ADA4-9C4C26443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2BDEC-55E9-4B47-9DC0-9D259C3E1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DFA8E1-9B1B-4A7A-8BBD-646576E97D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72DBFE-83F6-4EA5-BFC0-AC5B8C7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101B6-99E9-4626-A02F-57074BD278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CBE6B-B684-43A1-957D-14F68E19A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DD6EA0-AF3C-42B7-BDE5-9EFDF7EE6F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531BC9-44C5-4ACA-A11C-9302D2FDA0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8784DC-1F09-4CEB-836F-F4EE745098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72674-CBDF-48E8-AC43-8F35AC100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9DDFDA-4985-4120-8A28-B980DB4547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98F694-7910-4FDF-AFD8-40A1199490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9A7B73-2BB1-465A-B2C0-1F8C40F1D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714941-6640-411D-9B46-FC31128130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1AB615-3DFA-427B-B49B-C044C220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66F6F-E3AE-4343-B67A-64683D0B7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4EA8AF-5D39-45A1-A7C3-BD62FFC5A3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0D0023-A975-4E1E-8CA6-273EC7F9BF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684496-6A9C-44DD-8F2E-66899F7C93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4DA1F6-0EFE-4425-A8E5-9C94FB8FFC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1AD015-153F-4D3B-8209-BBCE278B1C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4F2DCD-E981-4D5A-A6FC-38388E0EBF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2126D-8E5F-4BD6-91A7-4CB1BCD18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031A4B-7FB7-4CB0-9800-18F31DC066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1257C-B41B-4882-94C5-E14F42B496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CE7917-56DF-4B57-B659-885C1BCDB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AD153A-D6C2-4E61-B7F7-3A94F1E979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399C811-E958-4F97-BEBA-2304C49176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F61FD3-788B-4737-ACF6-281425466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70CE8D-71F3-42DE-BAFE-101AF8770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E94BB6-05D3-45FE-A304-AAD96175DB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51F04-0BCD-4CA6-A043-5449620CA1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EF79EF-9272-474B-A016-390A068BCF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F6E463-127F-40E7-B7A9-6D74304830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AB04B1-51D2-4166-95DF-25E38A0FF4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B81902-A54B-4E09-8BE9-5E04D4A50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124360-D891-4FB8-A3F7-149162B59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76048B-94F5-45D6-9C92-7878820E58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F641A4-6BF8-425B-9661-D4EE4CB4C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4C6022-9D92-4A35-88EA-85972906F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B71087-7C8A-4A85-B66A-A30DAE1306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B54E572-E933-4D5D-900E-F3BD0F7E4D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647879-BA0F-4B29-8B55-C3ED635ABF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C6F40F-4BFA-45ED-8514-14ABBD81C1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C3C75C-64C7-4D06-B177-01D882A709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55CA830-E9FE-430D-938A-66C26C9CBB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9D636C-50A8-4F8C-9148-799A7BC327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DC31FA-7FA2-4254-ACD0-21A8CB91D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AD1C0-76CA-4003-8F83-FB1D006AB7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6A9B0F7-E3F7-4DB8-A79E-2E865547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4AE6E-E541-47EC-AF34-542DB0DA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AD62BA-0609-41C1-8E61-60F3C7112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1559CF-2BCD-4528-9DB8-41C736711D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875FDF-4130-48E4-BBEF-56F07F91D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B7180B-E3B3-4181-807F-6AF1F7E6B4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91AA87-CFE2-404F-BCAE-F5FFDE1C5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F93975-BCB4-47FD-9BC2-5780E4729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33537C-7AB1-499F-92CE-0F81EF88D2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02CD8A-BDC6-471F-BC3F-93D936F2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3E09D99-EFBA-4736-A373-A45176D26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91321F-BEBF-4230-B6D2-DA9A48D065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49F61A-0394-42E9-BB78-CE0CBE688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9BEFEF-8B10-41D1-9D33-1D06969874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6AC16B-253E-4554-8973-E991D26D9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E09461-BC63-462C-82C8-D06128508D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E2F695-0879-47A9-BF3F-40D51C65C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299DDB-5165-47B2-A9CC-F6D30C8731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52D4CB-AD2F-4C7F-9B4D-701AB5430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51C60E-3286-476A-83B8-1897DF4388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2780FC9-0914-4183-A5B9-4B8C5B54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AB0019-39AA-497A-BAE4-0AA6D22456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B26AB3-C934-4C22-8004-60E702A4E2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F32198D-7BF5-4D8B-AD91-CA6A905C9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782DD65-0072-48FA-9182-8CB38670B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EBD92B-BB7C-4D26-8911-11CEAFDC38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558F257-277A-4AE9-95F3-68EB5F5D32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58B1F92-117A-4629-B0E5-5F80BBB47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37CC2DA-76D6-437A-AAD6-8635FC39D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474B65CA-29B3-B50F-65DA-7D745A6E8EEC}"/>
              </a:ext>
            </a:extLst>
          </p:cNvPr>
          <p:cNvSpPr>
            <a:spLocks noGrp="1"/>
          </p:cNvSpPr>
          <p:nvPr>
            <p:ph type="ctrTitle"/>
          </p:nvPr>
        </p:nvSpPr>
        <p:spPr>
          <a:xfrm>
            <a:off x="6777895" y="1294051"/>
            <a:ext cx="4507955" cy="2375475"/>
          </a:xfrm>
        </p:spPr>
        <p:txBody>
          <a:bodyPr>
            <a:normAutofit/>
          </a:bodyPr>
          <a:lstStyle/>
          <a:p>
            <a:r>
              <a:rPr lang="en-AU" dirty="0"/>
              <a:t>Assignment 2 portfolio  </a:t>
            </a:r>
            <a:br>
              <a:rPr lang="en-AU" dirty="0"/>
            </a:br>
            <a:r>
              <a:rPr lang="en-AU" dirty="0"/>
              <a:t>task 2 - Attack</a:t>
            </a:r>
          </a:p>
        </p:txBody>
      </p:sp>
      <p:sp>
        <p:nvSpPr>
          <p:cNvPr id="5" name="Subtitle 4">
            <a:extLst>
              <a:ext uri="{FF2B5EF4-FFF2-40B4-BE49-F238E27FC236}">
                <a16:creationId xmlns:a16="http://schemas.microsoft.com/office/drawing/2014/main" id="{77C4BC02-783A-3841-E9DC-8852A100C49C}"/>
              </a:ext>
            </a:extLst>
          </p:cNvPr>
          <p:cNvSpPr>
            <a:spLocks noGrp="1"/>
          </p:cNvSpPr>
          <p:nvPr>
            <p:ph type="subTitle" idx="1"/>
          </p:nvPr>
        </p:nvSpPr>
        <p:spPr>
          <a:xfrm>
            <a:off x="6383576" y="3625650"/>
            <a:ext cx="5668053" cy="1405658"/>
          </a:xfrm>
        </p:spPr>
        <p:txBody>
          <a:bodyPr>
            <a:noAutofit/>
          </a:bodyPr>
          <a:lstStyle/>
          <a:p>
            <a:pPr>
              <a:lnSpc>
                <a:spcPct val="90000"/>
              </a:lnSpc>
            </a:pPr>
            <a:r>
              <a:rPr lang="en-AU" dirty="0">
                <a:solidFill>
                  <a:srgbClr val="92D050"/>
                </a:solidFill>
              </a:rPr>
              <a:t>By</a:t>
            </a:r>
            <a:r>
              <a:rPr lang="en-AU" sz="1600" dirty="0">
                <a:solidFill>
                  <a:srgbClr val="92D050"/>
                </a:solidFill>
              </a:rPr>
              <a:t>:</a:t>
            </a:r>
          </a:p>
          <a:p>
            <a:pPr>
              <a:lnSpc>
                <a:spcPct val="90000"/>
              </a:lnSpc>
            </a:pPr>
            <a:r>
              <a:rPr lang="en-AU" sz="1600" dirty="0">
                <a:solidFill>
                  <a:srgbClr val="92D050"/>
                </a:solidFill>
              </a:rPr>
              <a:t>Krishan Himesh Abeyrathne Tennakoon Mudiyanselage - 12217274 </a:t>
            </a:r>
          </a:p>
          <a:p>
            <a:pPr>
              <a:lnSpc>
                <a:spcPct val="90000"/>
              </a:lnSpc>
            </a:pPr>
            <a:r>
              <a:rPr lang="en-AU" sz="1600" dirty="0">
                <a:solidFill>
                  <a:srgbClr val="92D050"/>
                </a:solidFill>
              </a:rPr>
              <a:t>and</a:t>
            </a:r>
          </a:p>
          <a:p>
            <a:pPr>
              <a:lnSpc>
                <a:spcPct val="90000"/>
              </a:lnSpc>
            </a:pPr>
            <a:r>
              <a:rPr lang="en-AU" sz="1600" dirty="0">
                <a:solidFill>
                  <a:srgbClr val="92D050"/>
                </a:solidFill>
              </a:rPr>
              <a:t>Carl - </a:t>
            </a:r>
          </a:p>
          <a:p>
            <a:pPr>
              <a:lnSpc>
                <a:spcPct val="90000"/>
              </a:lnSpc>
            </a:pPr>
            <a:r>
              <a:rPr lang="en-AU" sz="1600" dirty="0">
                <a:solidFill>
                  <a:srgbClr val="92D050"/>
                </a:solidFill>
              </a:rPr>
              <a:t>12123123123 </a:t>
            </a:r>
          </a:p>
        </p:txBody>
      </p:sp>
      <p:sp>
        <p:nvSpPr>
          <p:cNvPr id="14" name="Subtitle 4">
            <a:extLst>
              <a:ext uri="{FF2B5EF4-FFF2-40B4-BE49-F238E27FC236}">
                <a16:creationId xmlns:a16="http://schemas.microsoft.com/office/drawing/2014/main" id="{56FDC4AA-DF19-B8A5-E9EE-94BE10C8DB1C}"/>
              </a:ext>
            </a:extLst>
          </p:cNvPr>
          <p:cNvSpPr txBox="1">
            <a:spLocks/>
          </p:cNvSpPr>
          <p:nvPr/>
        </p:nvSpPr>
        <p:spPr>
          <a:xfrm>
            <a:off x="2208144" y="5988897"/>
            <a:ext cx="9783438" cy="719494"/>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nSpc>
                <a:spcPct val="90000"/>
              </a:lnSpc>
            </a:pPr>
            <a:r>
              <a:rPr lang="en-AU" dirty="0">
                <a:solidFill>
                  <a:srgbClr val="00B0F0"/>
                </a:solidFill>
              </a:rPr>
              <a:t>GitHub Repository:</a:t>
            </a:r>
          </a:p>
          <a:p>
            <a:pPr>
              <a:lnSpc>
                <a:spcPct val="90000"/>
              </a:lnSpc>
            </a:pPr>
            <a:r>
              <a:rPr lang="en-AU" sz="1600" dirty="0">
                <a:solidFill>
                  <a:srgbClr val="00B0F0"/>
                </a:solidFill>
                <a:hlinkClick r:id="rId7">
                  <a:extLst>
                    <a:ext uri="{A12FA001-AC4F-418D-AE19-62706E023703}">
                      <ahyp:hlinkClr xmlns:ahyp="http://schemas.microsoft.com/office/drawing/2018/hyperlinkcolor" val="tx"/>
                    </a:ext>
                  </a:extLst>
                </a:hlinkClick>
              </a:rPr>
              <a:t>https://github.com/KrishanHimesh/COIT11241-Asignment-2-ePortforlio-Krishan-and-Carl.git</a:t>
            </a:r>
            <a:r>
              <a:rPr lang="en-AU" sz="1600" dirty="0">
                <a:solidFill>
                  <a:srgbClr val="00B0F0"/>
                </a:solidFill>
              </a:rPr>
              <a:t> </a:t>
            </a:r>
          </a:p>
        </p:txBody>
      </p:sp>
    </p:spTree>
    <p:extLst>
      <p:ext uri="{BB962C8B-B14F-4D97-AF65-F5344CB8AC3E}">
        <p14:creationId xmlns:p14="http://schemas.microsoft.com/office/powerpoint/2010/main" val="52718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6E08-7CB5-26CF-406A-564D37E162C1}"/>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CA7CDCDC-013A-471B-BCC6-406061583C5E}"/>
              </a:ext>
            </a:extLst>
          </p:cNvPr>
          <p:cNvPicPr>
            <a:picLocks noGrp="1" noChangeAspect="1"/>
          </p:cNvPicPr>
          <p:nvPr>
            <p:ph idx="1"/>
          </p:nvPr>
        </p:nvPicPr>
        <p:blipFill>
          <a:blip r:embed="rId2"/>
          <a:stretch>
            <a:fillRect/>
          </a:stretch>
        </p:blipFill>
        <p:spPr>
          <a:xfrm>
            <a:off x="3591902" y="2141538"/>
            <a:ext cx="4319220" cy="3649662"/>
          </a:xfrm>
        </p:spPr>
      </p:pic>
    </p:spTree>
    <p:extLst>
      <p:ext uri="{BB962C8B-B14F-4D97-AF65-F5344CB8AC3E}">
        <p14:creationId xmlns:p14="http://schemas.microsoft.com/office/powerpoint/2010/main" val="2608140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7"/>
            <a:ext cx="3254990" cy="24214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dirty="0">
                <a:ln w="3175" cmpd="sng">
                  <a:noFill/>
                </a:ln>
                <a:latin typeface="+mj-lt"/>
                <a:ea typeface="+mj-ea"/>
                <a:cs typeface="+mj-cs"/>
              </a:rPr>
              <a:t>02 </a:t>
            </a:r>
          </a:p>
          <a:p>
            <a:pPr algn="r">
              <a:lnSpc>
                <a:spcPct val="90000"/>
              </a:lnSpc>
              <a:spcBef>
                <a:spcPct val="0"/>
              </a:spcBef>
              <a:spcAft>
                <a:spcPts val="600"/>
              </a:spcAft>
            </a:pPr>
            <a:r>
              <a:rPr lang="en-US" sz="3000" b="1" cap="all" dirty="0">
                <a:ln w="3175" cmpd="sng">
                  <a:noFill/>
                </a:ln>
                <a:latin typeface="+mj-lt"/>
                <a:ea typeface="+mj-ea"/>
                <a:cs typeface="+mj-cs"/>
              </a:rPr>
              <a:t>ATT&amp;CK Threat Intelligence Report </a:t>
            </a:r>
            <a:br>
              <a:rPr lang="en-US" sz="3000" b="1" cap="all" dirty="0">
                <a:ln w="3175" cmpd="sng">
                  <a:noFill/>
                </a:ln>
                <a:latin typeface="+mj-lt"/>
                <a:ea typeface="+mj-ea"/>
                <a:cs typeface="+mj-cs"/>
              </a:rPr>
            </a:br>
            <a:r>
              <a:rPr lang="en-US" sz="3000" b="1" cap="all" dirty="0">
                <a:ln w="3175" cmpd="sng">
                  <a:noFill/>
                </a:ln>
                <a:latin typeface="+mj-lt"/>
                <a:ea typeface="+mj-ea"/>
                <a:cs typeface="+mj-cs"/>
              </a:rPr>
              <a:t>Medusa Group </a:t>
            </a:r>
            <a:endParaRPr lang="en-US" sz="3000" cap="all" dirty="0">
              <a:ln w="3175" cmpd="sng">
                <a:noFill/>
              </a:ln>
              <a:latin typeface="+mj-lt"/>
              <a:ea typeface="+mj-ea"/>
              <a:cs typeface="+mj-cs"/>
            </a:endParaRPr>
          </a:p>
        </p:txBody>
      </p:sp>
      <p:pic>
        <p:nvPicPr>
          <p:cNvPr id="6" name="Picture 5" descr="A robot with human face">
            <a:extLst>
              <a:ext uri="{FF2B5EF4-FFF2-40B4-BE49-F238E27FC236}">
                <a16:creationId xmlns:a16="http://schemas.microsoft.com/office/drawing/2014/main" id="{AACB098B-5934-DF26-59A6-F85672B14D62}"/>
              </a:ext>
            </a:extLst>
          </p:cNvPr>
          <p:cNvPicPr>
            <a:picLocks noChangeAspect="1"/>
          </p:cNvPicPr>
          <p:nvPr/>
        </p:nvPicPr>
        <p:blipFill rotWithShape="1">
          <a:blip r:embed="rId3"/>
          <a:srcRect l="13243" r="13242" b="-2"/>
          <a:stretch/>
        </p:blipFill>
        <p:spPr>
          <a:xfrm>
            <a:off x="20" y="975"/>
            <a:ext cx="7552924" cy="6858000"/>
          </a:xfrm>
          <a:prstGeom prst="rect">
            <a:avLst/>
          </a:prstGeom>
        </p:spPr>
      </p:pic>
      <p:pic>
        <p:nvPicPr>
          <p:cNvPr id="12" name="Picture 11">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695704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a:ea typeface="Calibri Light"/>
                <a:cs typeface="Calibri Light"/>
              </a:rPr>
              <a:t>Purpose and goal of this report</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p:txBody>
          <a:bodyPr>
            <a:noAutofit/>
          </a:bodyPr>
          <a:lstStyle/>
          <a:p>
            <a:pPr marL="0" indent="0">
              <a:buNone/>
            </a:pPr>
            <a:r>
              <a:rPr lang="en-US" sz="2400">
                <a:solidFill>
                  <a:srgbClr val="ECECEC"/>
                </a:solidFill>
                <a:ea typeface="+mn-lt"/>
                <a:cs typeface="+mn-lt"/>
              </a:rPr>
              <a:t>Providing organizations with actionable insights to enhance their cybersecurity defenses. By analyzing the group's tactics, techniques, and procedures mapped to the MITRE ATT&amp;CK framework, This report aims to help organizations understand the threat landscape, mitigate risks, prepare for incident response, foster threat intelligence sharing, inform strategic decision-making, and serve as an educational resource for cybersecurity professionals. </a:t>
            </a:r>
            <a:br>
              <a:rPr lang="en-US" sz="2400">
                <a:solidFill>
                  <a:srgbClr val="ECECEC"/>
                </a:solidFill>
                <a:ea typeface="+mn-lt"/>
                <a:cs typeface="+mn-lt"/>
              </a:rPr>
            </a:br>
            <a:br>
              <a:rPr lang="en-US" sz="2400">
                <a:ea typeface="+mn-lt"/>
                <a:cs typeface="+mn-lt"/>
              </a:rPr>
            </a:br>
            <a:r>
              <a:rPr lang="en-US" sz="2400">
                <a:solidFill>
                  <a:srgbClr val="ECECEC"/>
                </a:solidFill>
                <a:ea typeface="+mn-lt"/>
                <a:cs typeface="+mn-lt"/>
              </a:rPr>
              <a:t>Ultimately, the report aims to empower organizations to better protect themselves against Medusa Group attacks and contribute to the collective cybersecurity resilience of the broader community.</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375883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756851" y="1868958"/>
            <a:ext cx="7939216"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Group Name: Medusa Group</a:t>
            </a:r>
            <a:endParaRPr lang="en-US" sz="2400">
              <a:ea typeface="Calibri"/>
              <a:cs typeface="Calibri"/>
            </a:endParaRPr>
          </a:p>
          <a:p>
            <a:endParaRPr lang="en-US" sz="2400">
              <a:ea typeface="Calibri"/>
              <a:cs typeface="Calibri"/>
            </a:endParaRPr>
          </a:p>
          <a:p>
            <a:r>
              <a:rPr lang="en-US" sz="2400"/>
              <a:t>Associated Groups: None</a:t>
            </a:r>
            <a:br>
              <a:rPr lang="en-US" sz="2400"/>
            </a:br>
            <a:endParaRPr lang="en-US" sz="2400">
              <a:ea typeface="Calibri"/>
              <a:cs typeface="Calibri"/>
            </a:endParaRPr>
          </a:p>
          <a:p>
            <a:r>
              <a:rPr lang="en-US" sz="2400"/>
              <a:t>Description:</a:t>
            </a:r>
            <a:endParaRPr lang="en-US" sz="2400">
              <a:ea typeface="Calibri"/>
              <a:cs typeface="Calibri"/>
            </a:endParaRPr>
          </a:p>
          <a:p>
            <a:r>
              <a:rPr lang="en-US" sz="2400"/>
              <a:t>Medusa Group is a cybercrime organization that has been active since at least 2019, primarily focused on deploying the </a:t>
            </a:r>
            <a:r>
              <a:rPr lang="en-US" sz="2400" err="1"/>
              <a:t>MedusaLocker</a:t>
            </a:r>
            <a:r>
              <a:rPr lang="en-US" sz="2400"/>
              <a:t> ransomware across various industries, including healthcare, education, and local government. The group is notorious for encrypting data and demanding ransom payments to provide decryption keys.</a:t>
            </a:r>
            <a:endParaRPr lang="en-US" sz="2400">
              <a:ea typeface="Calibri"/>
              <a:cs typeface="Calibri"/>
            </a:endParaRPr>
          </a:p>
          <a:p>
            <a:endParaRPr lang="en-US" sz="1600" i="1">
              <a:latin typeface="Times New Roman"/>
              <a:cs typeface="Times New Roman"/>
            </a:endParaRPr>
          </a:p>
          <a:p>
            <a:pPr algn="l"/>
            <a:endParaRPr lang="en-US"/>
          </a:p>
        </p:txBody>
      </p:sp>
      <p:sp>
        <p:nvSpPr>
          <p:cNvPr id="5" name="TextBox 4">
            <a:extLst>
              <a:ext uri="{FF2B5EF4-FFF2-40B4-BE49-F238E27FC236}">
                <a16:creationId xmlns:a16="http://schemas.microsoft.com/office/drawing/2014/main" id="{8871C79D-623E-04D1-7C37-9EC49C83539D}"/>
              </a:ext>
            </a:extLst>
          </p:cNvPr>
          <p:cNvSpPr txBox="1"/>
          <p:nvPr/>
        </p:nvSpPr>
        <p:spPr>
          <a:xfrm>
            <a:off x="756851" y="746554"/>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43F60"/>
                </a:solidFill>
                <a:latin typeface="Calibri"/>
                <a:ea typeface="Calibri"/>
                <a:cs typeface="Calibri"/>
              </a:rPr>
              <a:t>ATT&amp;CK Threat Intelligence Report</a:t>
            </a:r>
            <a:endParaRPr lang="en-US" sz="3200"/>
          </a:p>
        </p:txBody>
      </p:sp>
    </p:spTree>
    <p:extLst>
      <p:ext uri="{BB962C8B-B14F-4D97-AF65-F5344CB8AC3E}">
        <p14:creationId xmlns:p14="http://schemas.microsoft.com/office/powerpoint/2010/main" val="10985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1426175" y="1714499"/>
            <a:ext cx="7939216"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Techniques:</a:t>
            </a:r>
            <a:br>
              <a:rPr lang="en-US" sz="2800">
                <a:ea typeface="+mn-lt"/>
                <a:cs typeface="+mn-lt"/>
              </a:rPr>
            </a:br>
            <a:endParaRPr lang="en-US" sz="2800">
              <a:ea typeface="+mn-lt"/>
              <a:cs typeface="+mn-lt"/>
            </a:endParaRPr>
          </a:p>
          <a:p>
            <a:r>
              <a:rPr lang="en-US" sz="2800">
                <a:ea typeface="+mn-lt"/>
                <a:cs typeface="+mn-lt"/>
              </a:rPr>
              <a:t>Data Encrypted for Impact (T1486) - </a:t>
            </a:r>
            <a:r>
              <a:rPr lang="en-US" sz="2800" err="1">
                <a:ea typeface="+mn-lt"/>
                <a:cs typeface="+mn-lt"/>
              </a:rPr>
              <a:t>MedusaLocker</a:t>
            </a:r>
            <a:r>
              <a:rPr lang="en-US" sz="2800">
                <a:ea typeface="+mn-lt"/>
                <a:cs typeface="+mn-lt"/>
              </a:rPr>
              <a:t> encrypts a wide range of file types, using AES and RSA algorithms, to disrupt operations and create urgency for ransom payments.</a:t>
            </a:r>
          </a:p>
          <a:p>
            <a:endParaRPr lang="en-US" sz="1600" i="1">
              <a:latin typeface="Times New Roman"/>
              <a:cs typeface="Times New Roman"/>
            </a:endParaRPr>
          </a:p>
        </p:txBody>
      </p:sp>
    </p:spTree>
    <p:extLst>
      <p:ext uri="{BB962C8B-B14F-4D97-AF65-F5344CB8AC3E}">
        <p14:creationId xmlns:p14="http://schemas.microsoft.com/office/powerpoint/2010/main" val="4070195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1390135" y="586946"/>
            <a:ext cx="8634283"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References: MITRE ATT&amp;CK</a:t>
            </a:r>
            <a:endParaRPr lang="en-US"/>
          </a:p>
          <a:p>
            <a:r>
              <a:rPr lang="en-US">
                <a:ea typeface="+mn-lt"/>
                <a:cs typeface="+mn-lt"/>
              </a:rPr>
              <a:t>Inhibit System Recovery (T1490) - The ransomware stops critical system services and deletes shadow copies to make data recovery without a ransom payment difficult or impossible.</a:t>
            </a:r>
            <a:endParaRPr lang="en-US"/>
          </a:p>
          <a:p>
            <a:endParaRPr lang="en-US"/>
          </a:p>
          <a:p>
            <a:r>
              <a:rPr lang="en-US">
                <a:ea typeface="+mn-lt"/>
                <a:cs typeface="+mn-lt"/>
              </a:rPr>
              <a:t>References: CISA Alert AA20-266A</a:t>
            </a:r>
            <a:endParaRPr lang="en-US"/>
          </a:p>
          <a:p>
            <a:r>
              <a:rPr lang="en-US">
                <a:ea typeface="+mn-lt"/>
                <a:cs typeface="+mn-lt"/>
              </a:rPr>
              <a:t>Valid Accounts (T1078) - Medusa Group uses stolen or compromised accounts to gain access to networks, allowing for lateral movement and persistence.</a:t>
            </a:r>
            <a:endParaRPr lang="en-US"/>
          </a:p>
          <a:p>
            <a:endParaRPr lang="en-US"/>
          </a:p>
          <a:p>
            <a:r>
              <a:rPr lang="en-US">
                <a:ea typeface="+mn-lt"/>
                <a:cs typeface="+mn-lt"/>
              </a:rPr>
              <a:t>References: MITRE ATT&amp;CK</a:t>
            </a:r>
            <a:endParaRPr lang="en-US"/>
          </a:p>
          <a:p>
            <a:r>
              <a:rPr lang="en-US">
                <a:ea typeface="+mn-lt"/>
                <a:cs typeface="+mn-lt"/>
              </a:rPr>
              <a:t>Phishing: </a:t>
            </a:r>
            <a:r>
              <a:rPr lang="en-US" err="1">
                <a:ea typeface="+mn-lt"/>
                <a:cs typeface="+mn-lt"/>
              </a:rPr>
              <a:t>Spearphishing</a:t>
            </a:r>
            <a:r>
              <a:rPr lang="en-US">
                <a:ea typeface="+mn-lt"/>
                <a:cs typeface="+mn-lt"/>
              </a:rPr>
              <a:t> Attachment (T1566.001) - The group often uses </a:t>
            </a:r>
            <a:r>
              <a:rPr lang="en-US" err="1">
                <a:ea typeface="+mn-lt"/>
                <a:cs typeface="+mn-lt"/>
              </a:rPr>
              <a:t>spearphishing</a:t>
            </a:r>
            <a:r>
              <a:rPr lang="en-US">
                <a:ea typeface="+mn-lt"/>
                <a:cs typeface="+mn-lt"/>
              </a:rPr>
              <a:t> emails with malicious attachments to distribute </a:t>
            </a:r>
            <a:r>
              <a:rPr lang="en-US" err="1">
                <a:ea typeface="+mn-lt"/>
                <a:cs typeface="+mn-lt"/>
              </a:rPr>
              <a:t>MedusaLocker</a:t>
            </a:r>
            <a:r>
              <a:rPr lang="en-US">
                <a:ea typeface="+mn-lt"/>
                <a:cs typeface="+mn-lt"/>
              </a:rPr>
              <a:t> or steal valid account credentials.</a:t>
            </a:r>
            <a:endParaRPr lang="en-US"/>
          </a:p>
          <a:p>
            <a:endParaRPr lang="en-US"/>
          </a:p>
          <a:p>
            <a:r>
              <a:rPr lang="en-US">
                <a:ea typeface="+mn-lt"/>
                <a:cs typeface="+mn-lt"/>
              </a:rPr>
              <a:t>References: Microsoft Security Intelligence</a:t>
            </a:r>
            <a:endParaRPr lang="en-US"/>
          </a:p>
          <a:p>
            <a:r>
              <a:rPr lang="en-US">
                <a:ea typeface="+mn-lt"/>
                <a:cs typeface="+mn-lt"/>
              </a:rPr>
              <a:t>Remote Desktop Protocol (RDP) (T1021.001) - Medusa Group often gains initial access through unsecured RDP or compromised RDP credentials.</a:t>
            </a:r>
            <a:endParaRPr lang="en-US"/>
          </a:p>
          <a:p>
            <a:endParaRPr lang="en-US"/>
          </a:p>
          <a:p>
            <a:r>
              <a:rPr lang="en-US">
                <a:ea typeface="+mn-lt"/>
                <a:cs typeface="+mn-lt"/>
              </a:rPr>
              <a:t>References: CISA Alert AA21-013A</a:t>
            </a:r>
            <a:endParaRPr lang="en-US"/>
          </a:p>
          <a:p>
            <a:r>
              <a:rPr lang="en-US">
                <a:ea typeface="+mn-lt"/>
                <a:cs typeface="+mn-lt"/>
              </a:rPr>
              <a:t>Software Name: </a:t>
            </a:r>
            <a:r>
              <a:rPr lang="en-US" err="1">
                <a:ea typeface="+mn-lt"/>
                <a:cs typeface="+mn-lt"/>
              </a:rPr>
              <a:t>MedusaLocker</a:t>
            </a:r>
            <a:endParaRPr lang="en-US" err="1"/>
          </a:p>
          <a:p>
            <a:pPr algn="l"/>
            <a:endParaRPr lang="en-US"/>
          </a:p>
        </p:txBody>
      </p:sp>
    </p:spTree>
    <p:extLst>
      <p:ext uri="{BB962C8B-B14F-4D97-AF65-F5344CB8AC3E}">
        <p14:creationId xmlns:p14="http://schemas.microsoft.com/office/powerpoint/2010/main" val="175847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FDCAE-DA6E-6855-E086-841490244905}"/>
              </a:ext>
            </a:extLst>
          </p:cNvPr>
          <p:cNvSpPr txBox="1"/>
          <p:nvPr/>
        </p:nvSpPr>
        <p:spPr>
          <a:xfrm>
            <a:off x="1194486" y="1137851"/>
            <a:ext cx="881963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Description:</a:t>
            </a:r>
          </a:p>
          <a:p>
            <a:r>
              <a:rPr lang="en-US" sz="2400" err="1">
                <a:ea typeface="+mn-lt"/>
                <a:cs typeface="+mn-lt"/>
              </a:rPr>
              <a:t>MedusaLocker</a:t>
            </a:r>
            <a:r>
              <a:rPr lang="en-US" sz="2400">
                <a:ea typeface="+mn-lt"/>
                <a:cs typeface="+mn-lt"/>
              </a:rPr>
              <a:t> is ransomware used by Medusa Group to encrypt data on victim systems and demand ransom payments. It is known for spreading across networks, stopping critical services, deleting backup data, and ensuring persistence to maximize its impact.</a:t>
            </a:r>
          </a:p>
          <a:p>
            <a:endParaRPr lang="en-US" sz="2400">
              <a:ea typeface="Calibri"/>
              <a:cs typeface="Calibri"/>
            </a:endParaRPr>
          </a:p>
          <a:p>
            <a:r>
              <a:rPr lang="en-US" sz="2400">
                <a:ea typeface="+mn-lt"/>
                <a:cs typeface="+mn-lt"/>
              </a:rPr>
              <a:t>Techniques:</a:t>
            </a:r>
          </a:p>
          <a:p>
            <a:r>
              <a:rPr lang="en-US" sz="2400">
                <a:ea typeface="+mn-lt"/>
                <a:cs typeface="+mn-lt"/>
              </a:rPr>
              <a:t>Boot or Logon </a:t>
            </a:r>
            <a:r>
              <a:rPr lang="en-US" sz="2400" err="1">
                <a:ea typeface="+mn-lt"/>
                <a:cs typeface="+mn-lt"/>
              </a:rPr>
              <a:t>Autostart</a:t>
            </a:r>
            <a:r>
              <a:rPr lang="en-US" sz="2400">
                <a:ea typeface="+mn-lt"/>
                <a:cs typeface="+mn-lt"/>
              </a:rPr>
              <a:t> Execution: Registry Run Keys / Startup Folder (T1547.001) - </a:t>
            </a:r>
            <a:r>
              <a:rPr lang="en-US" sz="2400" err="1">
                <a:ea typeface="+mn-lt"/>
                <a:cs typeface="+mn-lt"/>
              </a:rPr>
              <a:t>MedusaLocker</a:t>
            </a:r>
            <a:r>
              <a:rPr lang="en-US" sz="2400">
                <a:ea typeface="+mn-lt"/>
                <a:cs typeface="+mn-lt"/>
              </a:rPr>
              <a:t> adds entries to the Windows Registry to ensure execution every time the system restarts, allowing the ransomware to persist on victim systems.</a:t>
            </a:r>
          </a:p>
          <a:p>
            <a:r>
              <a:rPr lang="en-US" sz="2400">
                <a:ea typeface="+mn-lt"/>
                <a:cs typeface="+mn-lt"/>
              </a:rPr>
              <a:t>References: MITRE ATT&amp;CK</a:t>
            </a:r>
          </a:p>
          <a:p>
            <a:pPr algn="l"/>
            <a:endParaRPr lang="en-US" sz="2400">
              <a:ea typeface="Calibri"/>
              <a:cs typeface="Calibri"/>
            </a:endParaRPr>
          </a:p>
        </p:txBody>
      </p:sp>
    </p:spTree>
    <p:extLst>
      <p:ext uri="{BB962C8B-B14F-4D97-AF65-F5344CB8AC3E}">
        <p14:creationId xmlns:p14="http://schemas.microsoft.com/office/powerpoint/2010/main" val="2583162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89D04-DA93-AC0B-7234-14F4D3A417F4}"/>
              </a:ext>
            </a:extLst>
          </p:cNvPr>
          <p:cNvSpPr txBox="1"/>
          <p:nvPr/>
        </p:nvSpPr>
        <p:spPr>
          <a:xfrm>
            <a:off x="1086366" y="638433"/>
            <a:ext cx="8958648"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sz="2000">
                <a:ea typeface="+mn-lt"/>
                <a:cs typeface="+mn-lt"/>
              </a:rPr>
              <a:t>Service Stop (T1489) - </a:t>
            </a:r>
            <a:r>
              <a:rPr lang="en-US" sz="2000" err="1">
                <a:ea typeface="+mn-lt"/>
                <a:cs typeface="+mn-lt"/>
              </a:rPr>
              <a:t>MedusaLocker</a:t>
            </a:r>
            <a:r>
              <a:rPr lang="en-US" sz="2000">
                <a:ea typeface="+mn-lt"/>
                <a:cs typeface="+mn-lt"/>
              </a:rPr>
              <a:t> stops Windows services related to backups, anti-virus, and system recovery, preventing mitigation and ensuring a successful attack.</a:t>
            </a:r>
            <a:endParaRPr lang="en-US" sz="2000">
              <a:ea typeface="Calibri"/>
              <a:cs typeface="Calibri"/>
            </a:endParaRPr>
          </a:p>
          <a:p>
            <a:endParaRPr lang="en-US" sz="2000">
              <a:ea typeface="Calibri"/>
              <a:cs typeface="Calibri"/>
            </a:endParaRPr>
          </a:p>
          <a:p>
            <a:r>
              <a:rPr lang="en-US" sz="2000">
                <a:ea typeface="+mn-lt"/>
                <a:cs typeface="+mn-lt"/>
              </a:rPr>
              <a:t>References: MITRE ATT&amp;CK</a:t>
            </a:r>
            <a:endParaRPr lang="en-US" sz="2000">
              <a:ea typeface="Calibri"/>
              <a:cs typeface="Calibri"/>
            </a:endParaRPr>
          </a:p>
          <a:p>
            <a:endParaRPr lang="en-US" sz="2000">
              <a:ea typeface="Calibri"/>
              <a:cs typeface="Calibri"/>
            </a:endParaRPr>
          </a:p>
          <a:p>
            <a:r>
              <a:rPr lang="en-US" sz="2000">
                <a:ea typeface="+mn-lt"/>
                <a:cs typeface="+mn-lt"/>
              </a:rPr>
              <a:t>Rationale for Sub/Techniques Selection:</a:t>
            </a:r>
            <a:endParaRPr lang="en-US" sz="2000">
              <a:ea typeface="Calibri"/>
              <a:cs typeface="Calibri"/>
            </a:endParaRPr>
          </a:p>
          <a:p>
            <a:r>
              <a:rPr lang="en-US" sz="2000">
                <a:ea typeface="+mn-lt"/>
                <a:cs typeface="+mn-lt"/>
              </a:rPr>
              <a:t>The chosen techniques reflect the critical components of Medusa Group's modus operandi. Each technique plays a crucial role in the attack lifecycle, from gaining initial access and establishing persistence to executing the ransomware and inhibiting recovery efforts. The use of </a:t>
            </a:r>
            <a:r>
              <a:rPr lang="en-US" sz="2000" err="1">
                <a:ea typeface="+mn-lt"/>
                <a:cs typeface="+mn-lt"/>
              </a:rPr>
              <a:t>spearphishing</a:t>
            </a:r>
            <a:r>
              <a:rPr lang="en-US" sz="2000">
                <a:ea typeface="+mn-lt"/>
                <a:cs typeface="+mn-lt"/>
              </a:rPr>
              <a:t>, RDP, and valid accounts provides multiple entry points, while service stops and boot </a:t>
            </a:r>
            <a:r>
              <a:rPr lang="en-US" sz="2000" err="1">
                <a:ea typeface="+mn-lt"/>
                <a:cs typeface="+mn-lt"/>
              </a:rPr>
              <a:t>autostart</a:t>
            </a:r>
            <a:r>
              <a:rPr lang="en-US" sz="2000">
                <a:ea typeface="+mn-lt"/>
                <a:cs typeface="+mn-lt"/>
              </a:rPr>
              <a:t> ensure </a:t>
            </a:r>
            <a:r>
              <a:rPr lang="en-US" sz="2000" err="1">
                <a:ea typeface="+mn-lt"/>
                <a:cs typeface="+mn-lt"/>
              </a:rPr>
              <a:t>MedusaLocker</a:t>
            </a:r>
            <a:r>
              <a:rPr lang="en-US" sz="2000">
                <a:ea typeface="+mn-lt"/>
                <a:cs typeface="+mn-lt"/>
              </a:rPr>
              <a:t> operates without interference. These combined techniques maximize the impact of the ransomware attack, leading to successful ransom payments and significant financial gains for the group.</a:t>
            </a:r>
            <a:endParaRPr lang="en-US" sz="2000"/>
          </a:p>
        </p:txBody>
      </p:sp>
    </p:spTree>
    <p:extLst>
      <p:ext uri="{BB962C8B-B14F-4D97-AF65-F5344CB8AC3E}">
        <p14:creationId xmlns:p14="http://schemas.microsoft.com/office/powerpoint/2010/main" val="1396497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b="1">
                <a:ea typeface="Calibri Light"/>
                <a:cs typeface="Calibri Light"/>
              </a:rPr>
              <a:t>References</a:t>
            </a:r>
            <a:r>
              <a:rPr lang="en-AU">
                <a:ea typeface="Calibri Light"/>
                <a:cs typeface="Calibri Light"/>
              </a:rPr>
              <a:t>:</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p:txBody>
          <a:bodyPr/>
          <a:lstStyle/>
          <a:p>
            <a:pPr marL="0" indent="0">
              <a:buNone/>
            </a:pPr>
            <a:r>
              <a:rPr lang="en-US">
                <a:ea typeface="+mn-lt"/>
                <a:cs typeface="+mn-lt"/>
                <a:hlinkClick r:id="rId2"/>
              </a:rPr>
              <a:t>Dark Web Profile: Medusa Ransomware (MedusaLocker) - SOCRadar® Cyber Intelligence Inc.</a:t>
            </a:r>
            <a:br>
              <a:rPr lang="en-US">
                <a:ea typeface="+mn-lt"/>
                <a:cs typeface="+mn-lt"/>
              </a:rPr>
            </a:br>
            <a:br>
              <a:rPr lang="en-US">
                <a:ea typeface="+mn-lt"/>
                <a:cs typeface="+mn-lt"/>
              </a:rPr>
            </a:br>
            <a:r>
              <a:rPr lang="en-US">
                <a:ea typeface="+mn-lt"/>
                <a:cs typeface="+mn-lt"/>
                <a:hlinkClick r:id="rId3"/>
              </a:rPr>
              <a:t>Techniques - Enterprise | MITRE ATT&amp;CK®</a:t>
            </a:r>
            <a:br>
              <a:rPr lang="en-US">
                <a:ea typeface="+mn-lt"/>
                <a:cs typeface="+mn-lt"/>
              </a:rPr>
            </a:br>
            <a:endParaRPr lang="en-US">
              <a:ea typeface="+mn-lt"/>
              <a:cs typeface="+mn-lt"/>
              <a:hlinkClick r:id="rId3"/>
            </a:endParaRPr>
          </a:p>
          <a:p>
            <a:pPr marL="0" indent="0">
              <a:buNone/>
            </a:pPr>
            <a:r>
              <a:rPr lang="en-US">
                <a:ea typeface="+mn-lt"/>
                <a:cs typeface="+mn-lt"/>
                <a:hlinkClick r:id="rId4"/>
              </a:rPr>
              <a:t>Medusa Ransomware Turning Your Files into Stone (paloaltonetworks.com)</a:t>
            </a:r>
            <a:endParaRPr lang="en-US"/>
          </a:p>
        </p:txBody>
      </p:sp>
    </p:spTree>
    <p:extLst>
      <p:ext uri="{BB962C8B-B14F-4D97-AF65-F5344CB8AC3E}">
        <p14:creationId xmlns:p14="http://schemas.microsoft.com/office/powerpoint/2010/main" val="705742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902044" y="2401330"/>
            <a:ext cx="10131425" cy="1456267"/>
          </a:xfrm>
        </p:spPr>
        <p:txBody>
          <a:bodyPr>
            <a:noAutofit/>
          </a:bodyPr>
          <a:lstStyle/>
          <a:p>
            <a:pPr algn="r"/>
            <a:r>
              <a:rPr lang="en-AU" sz="4000" b="1">
                <a:latin typeface="Calibri Light"/>
                <a:ea typeface="Calibri Light"/>
                <a:cs typeface="Times New Roman"/>
              </a:rPr>
              <a:t>Priorities of vulnerabilities found based on their likelihood of exploitation by the Threat Actor</a:t>
            </a:r>
            <a:endParaRPr lang="en-US" sz="4000" b="1">
              <a:latin typeface="Calibri Light"/>
              <a:ea typeface="Calibri Light"/>
              <a:cs typeface="Calibri Light"/>
            </a:endParaRPr>
          </a:p>
        </p:txBody>
      </p:sp>
    </p:spTree>
    <p:extLst>
      <p:ext uri="{BB962C8B-B14F-4D97-AF65-F5344CB8AC3E}">
        <p14:creationId xmlns:p14="http://schemas.microsoft.com/office/powerpoint/2010/main" val="3208023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6"/>
            <a:ext cx="3414174" cy="30986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dirty="0">
                <a:ln w="3175" cmpd="sng">
                  <a:noFill/>
                </a:ln>
                <a:latin typeface="+mj-lt"/>
                <a:ea typeface="+mj-ea"/>
                <a:cs typeface="+mj-cs"/>
              </a:rPr>
              <a:t>01 </a:t>
            </a:r>
          </a:p>
          <a:p>
            <a:pPr algn="r">
              <a:lnSpc>
                <a:spcPct val="90000"/>
              </a:lnSpc>
              <a:spcBef>
                <a:spcPct val="0"/>
              </a:spcBef>
              <a:spcAft>
                <a:spcPts val="600"/>
              </a:spcAft>
            </a:pPr>
            <a:r>
              <a:rPr lang="en-US" sz="3000" b="1" cap="all" dirty="0">
                <a:ln w="3175" cmpd="sng">
                  <a:noFill/>
                </a:ln>
                <a:latin typeface="+mj-lt"/>
                <a:ea typeface="+mj-ea"/>
                <a:cs typeface="+mj-cs"/>
              </a:rPr>
              <a:t>Search the Information System using Nessus , Nmap and Legion for vulnerabilities </a:t>
            </a:r>
            <a:endParaRPr lang="en-US" sz="3000" cap="all" dirty="0">
              <a:ln w="3175" cmpd="sng">
                <a:noFill/>
              </a:ln>
              <a:latin typeface="+mj-lt"/>
              <a:ea typeface="+mj-ea"/>
              <a:cs typeface="+mj-cs"/>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382435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716692" y="403653"/>
            <a:ext cx="10131425" cy="3021456"/>
          </a:xfrm>
        </p:spPr>
        <p:txBody>
          <a:bodyPr>
            <a:noAutofit/>
          </a:bodyPr>
          <a:lstStyle/>
          <a:p>
            <a:r>
              <a:rPr lang="en-AU" sz="4000" b="1">
                <a:latin typeface="Calibri Light"/>
                <a:ea typeface="Calibri Light"/>
                <a:cs typeface="Times New Roman"/>
              </a:rPr>
              <a:t>PURPOSE AND GOAL of this report:</a:t>
            </a:r>
            <a:endParaRPr lang="en-US">
              <a:ea typeface="Calibri Light" panose="020F0302020204030204"/>
              <a:cs typeface="Calibri Light" panose="020F0302020204030204"/>
            </a:endParaRPr>
          </a:p>
        </p:txBody>
      </p:sp>
    </p:spTree>
    <p:extLst>
      <p:ext uri="{BB962C8B-B14F-4D97-AF65-F5344CB8AC3E}">
        <p14:creationId xmlns:p14="http://schemas.microsoft.com/office/powerpoint/2010/main" val="2000577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b="1">
                <a:ea typeface="Calibri Light"/>
                <a:cs typeface="Calibri Light"/>
              </a:rPr>
              <a:t>CVE 1: </a:t>
            </a:r>
            <a:endParaRPr lang="en-US" b="1"/>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3488130410"/>
              </p:ext>
            </p:extLst>
          </p:nvPr>
        </p:nvGraphicFramePr>
        <p:xfrm>
          <a:off x="689918" y="1905000"/>
          <a:ext cx="10131421" cy="828040"/>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447932">
                <a:tc>
                  <a:txBody>
                    <a:bodyPr/>
                    <a:lstStyle/>
                    <a:p>
                      <a:r>
                        <a:rPr lang="en-US" sz="2400" dirty="0"/>
                        <a:t>CWE</a:t>
                      </a:r>
                    </a:p>
                  </a:txBody>
                  <a:tcPr>
                    <a:solidFill>
                      <a:srgbClr val="0070C0"/>
                    </a:solidFill>
                  </a:tcPr>
                </a:tc>
                <a:tc>
                  <a:txBody>
                    <a:bodyPr/>
                    <a:lstStyle/>
                    <a:p>
                      <a:r>
                        <a:rPr lang="en-US" sz="2400" dirty="0"/>
                        <a:t>CAPEC</a:t>
                      </a:r>
                    </a:p>
                  </a:txBody>
                  <a:tcPr>
                    <a:solidFill>
                      <a:srgbClr val="0070C0"/>
                    </a:solidFill>
                  </a:tcPr>
                </a:tc>
                <a:tc>
                  <a:txBody>
                    <a:bodyPr/>
                    <a:lstStyle/>
                    <a:p>
                      <a:r>
                        <a:rPr lang="en-US" sz="2400" dirty="0"/>
                        <a:t>ATT&amp;CK</a:t>
                      </a:r>
                    </a:p>
                  </a:txBody>
                  <a:tcPr>
                    <a:solidFill>
                      <a:srgbClr val="0070C0"/>
                    </a:solidFill>
                  </a:tcPr>
                </a:tc>
                <a:tc>
                  <a:txBody>
                    <a:bodyPr/>
                    <a:lstStyle/>
                    <a:p>
                      <a:r>
                        <a:rPr lang="en-US" sz="2400" dirty="0"/>
                        <a:t>Used by Medusa</a:t>
                      </a:r>
                    </a:p>
                  </a:txBody>
                  <a:tcPr>
                    <a:solidFill>
                      <a:srgbClr val="0070C0"/>
                    </a:solidFill>
                  </a:tcPr>
                </a:tc>
                <a:extLst>
                  <a:ext uri="{0D108BD9-81ED-4DB2-BD59-A6C34878D82A}">
                    <a16:rowId xmlns:a16="http://schemas.microsoft.com/office/drawing/2014/main" val="3218925796"/>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41610379"/>
                  </a:ext>
                </a:extLst>
              </a:tr>
            </a:tbl>
          </a:graphicData>
        </a:graphic>
      </p:graphicFrame>
      <p:sp>
        <p:nvSpPr>
          <p:cNvPr id="5" name="TextBox 4">
            <a:extLst>
              <a:ext uri="{FF2B5EF4-FFF2-40B4-BE49-F238E27FC236}">
                <a16:creationId xmlns:a16="http://schemas.microsoft.com/office/drawing/2014/main" id="{CD6B27A2-2C7E-52B3-1D7C-8453AEB9B8C7}"/>
              </a:ext>
            </a:extLst>
          </p:cNvPr>
          <p:cNvSpPr txBox="1"/>
          <p:nvPr/>
        </p:nvSpPr>
        <p:spPr>
          <a:xfrm>
            <a:off x="1328351" y="3073742"/>
            <a:ext cx="908221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Calibri"/>
                <a:cs typeface="Calibri"/>
              </a:rPr>
              <a:t>Rationale:</a:t>
            </a:r>
            <a:br>
              <a:rPr lang="en-US" sz="3600">
                <a:ea typeface="Calibri"/>
                <a:cs typeface="Calibri"/>
              </a:rPr>
            </a:br>
            <a:br>
              <a:rPr lang="en-US" sz="3600">
                <a:ea typeface="Calibri"/>
                <a:cs typeface="Calibri"/>
              </a:rPr>
            </a:br>
            <a:r>
              <a:rPr lang="en-US" sz="3600">
                <a:ea typeface="Calibri"/>
                <a:cs typeface="Calibri"/>
              </a:rPr>
              <a:t>Action:</a:t>
            </a:r>
          </a:p>
        </p:txBody>
      </p:sp>
    </p:spTree>
    <p:extLst>
      <p:ext uri="{BB962C8B-B14F-4D97-AF65-F5344CB8AC3E}">
        <p14:creationId xmlns:p14="http://schemas.microsoft.com/office/powerpoint/2010/main" val="2184356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b="1" dirty="0">
                <a:ea typeface="Calibri Light"/>
                <a:cs typeface="Calibri Light"/>
              </a:rPr>
              <a:t>CVE 2: </a:t>
            </a:r>
            <a:endParaRPr lang="en-US" b="1" dirty="0"/>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1687048083"/>
              </p:ext>
            </p:extLst>
          </p:nvPr>
        </p:nvGraphicFramePr>
        <p:xfrm>
          <a:off x="689918" y="1905000"/>
          <a:ext cx="10131421" cy="828040"/>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447932">
                <a:tc>
                  <a:txBody>
                    <a:bodyPr/>
                    <a:lstStyle/>
                    <a:p>
                      <a:r>
                        <a:rPr lang="en-US" sz="2400" dirty="0"/>
                        <a:t>CWE</a:t>
                      </a:r>
                    </a:p>
                  </a:txBody>
                  <a:tcPr>
                    <a:solidFill>
                      <a:srgbClr val="0070C0"/>
                    </a:solidFill>
                  </a:tcPr>
                </a:tc>
                <a:tc>
                  <a:txBody>
                    <a:bodyPr/>
                    <a:lstStyle/>
                    <a:p>
                      <a:r>
                        <a:rPr lang="en-US" sz="2400" dirty="0"/>
                        <a:t>CAPEC</a:t>
                      </a:r>
                    </a:p>
                  </a:txBody>
                  <a:tcPr>
                    <a:solidFill>
                      <a:srgbClr val="0070C0"/>
                    </a:solidFill>
                  </a:tcPr>
                </a:tc>
                <a:tc>
                  <a:txBody>
                    <a:bodyPr/>
                    <a:lstStyle/>
                    <a:p>
                      <a:r>
                        <a:rPr lang="en-US" sz="2400" dirty="0"/>
                        <a:t>ATT&amp;CK</a:t>
                      </a:r>
                    </a:p>
                  </a:txBody>
                  <a:tcPr>
                    <a:solidFill>
                      <a:srgbClr val="0070C0"/>
                    </a:solidFill>
                  </a:tcPr>
                </a:tc>
                <a:tc>
                  <a:txBody>
                    <a:bodyPr/>
                    <a:lstStyle/>
                    <a:p>
                      <a:r>
                        <a:rPr lang="en-US" sz="2400" dirty="0"/>
                        <a:t>Used by Medusa</a:t>
                      </a:r>
                    </a:p>
                  </a:txBody>
                  <a:tcPr>
                    <a:solidFill>
                      <a:srgbClr val="0070C0"/>
                    </a:solidFill>
                  </a:tcPr>
                </a:tc>
                <a:extLst>
                  <a:ext uri="{0D108BD9-81ED-4DB2-BD59-A6C34878D82A}">
                    <a16:rowId xmlns:a16="http://schemas.microsoft.com/office/drawing/2014/main" val="3218925796"/>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41610379"/>
                  </a:ext>
                </a:extLst>
              </a:tr>
            </a:tbl>
          </a:graphicData>
        </a:graphic>
      </p:graphicFrame>
      <p:sp>
        <p:nvSpPr>
          <p:cNvPr id="5" name="TextBox 4">
            <a:extLst>
              <a:ext uri="{FF2B5EF4-FFF2-40B4-BE49-F238E27FC236}">
                <a16:creationId xmlns:a16="http://schemas.microsoft.com/office/drawing/2014/main" id="{CD6B27A2-2C7E-52B3-1D7C-8453AEB9B8C7}"/>
              </a:ext>
            </a:extLst>
          </p:cNvPr>
          <p:cNvSpPr txBox="1"/>
          <p:nvPr/>
        </p:nvSpPr>
        <p:spPr>
          <a:xfrm>
            <a:off x="1328351" y="3073742"/>
            <a:ext cx="908221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Calibri"/>
                <a:cs typeface="Calibri"/>
              </a:rPr>
              <a:t>Rationale:</a:t>
            </a:r>
            <a:br>
              <a:rPr lang="en-US" sz="3600">
                <a:ea typeface="Calibri"/>
                <a:cs typeface="Calibri"/>
              </a:rPr>
            </a:br>
            <a:br>
              <a:rPr lang="en-US" sz="3600">
                <a:ea typeface="Calibri"/>
                <a:cs typeface="Calibri"/>
              </a:rPr>
            </a:br>
            <a:r>
              <a:rPr lang="en-US" sz="3600">
                <a:ea typeface="Calibri"/>
                <a:cs typeface="Calibri"/>
              </a:rPr>
              <a:t>Action:</a:t>
            </a:r>
          </a:p>
        </p:txBody>
      </p:sp>
    </p:spTree>
    <p:extLst>
      <p:ext uri="{BB962C8B-B14F-4D97-AF65-F5344CB8AC3E}">
        <p14:creationId xmlns:p14="http://schemas.microsoft.com/office/powerpoint/2010/main" val="4144860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b="1" dirty="0">
                <a:ea typeface="Calibri Light"/>
                <a:cs typeface="Calibri Light"/>
              </a:rPr>
              <a:t>CVE 3: </a:t>
            </a:r>
            <a:endParaRPr lang="en-US" b="1" dirty="0"/>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115041597"/>
              </p:ext>
            </p:extLst>
          </p:nvPr>
        </p:nvGraphicFramePr>
        <p:xfrm>
          <a:off x="689918" y="1905000"/>
          <a:ext cx="10131421" cy="828040"/>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447932">
                <a:tc>
                  <a:txBody>
                    <a:bodyPr/>
                    <a:lstStyle/>
                    <a:p>
                      <a:r>
                        <a:rPr lang="en-US" sz="2400" dirty="0"/>
                        <a:t>CWE</a:t>
                      </a:r>
                    </a:p>
                  </a:txBody>
                  <a:tcPr>
                    <a:solidFill>
                      <a:srgbClr val="0070C0"/>
                    </a:solidFill>
                  </a:tcPr>
                </a:tc>
                <a:tc>
                  <a:txBody>
                    <a:bodyPr/>
                    <a:lstStyle/>
                    <a:p>
                      <a:r>
                        <a:rPr lang="en-US" sz="2400" dirty="0"/>
                        <a:t>CAPEC</a:t>
                      </a:r>
                    </a:p>
                  </a:txBody>
                  <a:tcPr>
                    <a:solidFill>
                      <a:srgbClr val="0070C0"/>
                    </a:solidFill>
                  </a:tcPr>
                </a:tc>
                <a:tc>
                  <a:txBody>
                    <a:bodyPr/>
                    <a:lstStyle/>
                    <a:p>
                      <a:r>
                        <a:rPr lang="en-US" sz="2400" dirty="0"/>
                        <a:t>ATT&amp;CK</a:t>
                      </a:r>
                    </a:p>
                  </a:txBody>
                  <a:tcPr>
                    <a:solidFill>
                      <a:srgbClr val="0070C0"/>
                    </a:solidFill>
                  </a:tcPr>
                </a:tc>
                <a:tc>
                  <a:txBody>
                    <a:bodyPr/>
                    <a:lstStyle/>
                    <a:p>
                      <a:r>
                        <a:rPr lang="en-US" sz="2400" dirty="0"/>
                        <a:t>Used by Medusa</a:t>
                      </a:r>
                    </a:p>
                  </a:txBody>
                  <a:tcPr>
                    <a:solidFill>
                      <a:srgbClr val="0070C0"/>
                    </a:solidFill>
                  </a:tcPr>
                </a:tc>
                <a:extLst>
                  <a:ext uri="{0D108BD9-81ED-4DB2-BD59-A6C34878D82A}">
                    <a16:rowId xmlns:a16="http://schemas.microsoft.com/office/drawing/2014/main" val="3218925796"/>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41610379"/>
                  </a:ext>
                </a:extLst>
              </a:tr>
            </a:tbl>
          </a:graphicData>
        </a:graphic>
      </p:graphicFrame>
      <p:sp>
        <p:nvSpPr>
          <p:cNvPr id="5" name="TextBox 4">
            <a:extLst>
              <a:ext uri="{FF2B5EF4-FFF2-40B4-BE49-F238E27FC236}">
                <a16:creationId xmlns:a16="http://schemas.microsoft.com/office/drawing/2014/main" id="{CD6B27A2-2C7E-52B3-1D7C-8453AEB9B8C7}"/>
              </a:ext>
            </a:extLst>
          </p:cNvPr>
          <p:cNvSpPr txBox="1"/>
          <p:nvPr/>
        </p:nvSpPr>
        <p:spPr>
          <a:xfrm>
            <a:off x="1328351" y="3073742"/>
            <a:ext cx="908221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Calibri"/>
                <a:cs typeface="Calibri"/>
              </a:rPr>
              <a:t>Rationale:</a:t>
            </a:r>
            <a:br>
              <a:rPr lang="en-US" sz="3600">
                <a:ea typeface="Calibri"/>
                <a:cs typeface="Calibri"/>
              </a:rPr>
            </a:br>
            <a:br>
              <a:rPr lang="en-US" sz="3600">
                <a:ea typeface="Calibri"/>
                <a:cs typeface="Calibri"/>
              </a:rPr>
            </a:br>
            <a:r>
              <a:rPr lang="en-US" sz="3600">
                <a:ea typeface="Calibri"/>
                <a:cs typeface="Calibri"/>
              </a:rPr>
              <a:t>Action:</a:t>
            </a:r>
          </a:p>
        </p:txBody>
      </p:sp>
    </p:spTree>
    <p:extLst>
      <p:ext uri="{BB962C8B-B14F-4D97-AF65-F5344CB8AC3E}">
        <p14:creationId xmlns:p14="http://schemas.microsoft.com/office/powerpoint/2010/main" val="129890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dirty="0"/>
              <a:t>1. Nessus Scan of the Information system for vulnerabilities</a:t>
            </a:r>
          </a:p>
        </p:txBody>
      </p:sp>
      <p:pic>
        <p:nvPicPr>
          <p:cNvPr id="5" name="Content Placeholder 4">
            <a:extLst>
              <a:ext uri="{FF2B5EF4-FFF2-40B4-BE49-F238E27FC236}">
                <a16:creationId xmlns:a16="http://schemas.microsoft.com/office/drawing/2014/main" id="{4C1ED98B-5E0C-69A7-744D-08E88680F4BE}"/>
              </a:ext>
            </a:extLst>
          </p:cNvPr>
          <p:cNvPicPr>
            <a:picLocks noGrp="1" noChangeAspect="1"/>
          </p:cNvPicPr>
          <p:nvPr>
            <p:ph idx="1"/>
          </p:nvPr>
        </p:nvPicPr>
        <p:blipFill>
          <a:blip r:embed="rId2"/>
          <a:stretch>
            <a:fillRect/>
          </a:stretch>
        </p:blipFill>
        <p:spPr>
          <a:xfrm>
            <a:off x="257178" y="1379537"/>
            <a:ext cx="8734422" cy="4942953"/>
          </a:xfrm>
        </p:spPr>
      </p:pic>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9220199" y="1541462"/>
            <a:ext cx="2847976" cy="327818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The screenshot shows the vulnerability scan result of the Nessus of the Information System.</a:t>
            </a:r>
          </a:p>
          <a:p>
            <a:r>
              <a:rPr lang="en-US" dirty="0"/>
              <a:t>The complete vulnerability test result is shared in the GitHub repository </a:t>
            </a:r>
            <a:r>
              <a:rPr lang="en-US" b="1" u="sng" dirty="0"/>
              <a:t>Task 2 -Attack </a:t>
            </a:r>
            <a:r>
              <a:rPr lang="en-US" dirty="0"/>
              <a:t>directory. </a:t>
            </a:r>
            <a:r>
              <a:rPr lang="en-US" dirty="0">
                <a:hlinkClick r:id="rId3"/>
              </a:rPr>
              <a:t>Click</a:t>
            </a:r>
            <a:r>
              <a:rPr lang="en-US" dirty="0"/>
              <a:t> this to access the repository</a:t>
            </a:r>
          </a:p>
        </p:txBody>
      </p:sp>
    </p:spTree>
    <p:extLst>
      <p:ext uri="{BB962C8B-B14F-4D97-AF65-F5344CB8AC3E}">
        <p14:creationId xmlns:p14="http://schemas.microsoft.com/office/powerpoint/2010/main" val="383538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865806" y="323903"/>
            <a:ext cx="3706762" cy="1608124"/>
          </a:xfrm>
        </p:spPr>
        <p:txBody>
          <a:bodyPr>
            <a:normAutofit/>
          </a:bodyPr>
          <a:lstStyle/>
          <a:p>
            <a:pPr>
              <a:lnSpc>
                <a:spcPct val="90000"/>
              </a:lnSpc>
            </a:pPr>
            <a:r>
              <a:rPr lang="en-AU" sz="2500" dirty="0"/>
              <a:t>2. Using Nmap to check the Open ports</a:t>
            </a:r>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732456" y="1983965"/>
            <a:ext cx="3706762" cy="2890069"/>
          </a:xfrm>
        </p:spPr>
        <p:txBody>
          <a:bodyPr>
            <a:normAutofit/>
          </a:bodyPr>
          <a:lstStyle/>
          <a:p>
            <a:r>
              <a:rPr lang="en-US" dirty="0"/>
              <a:t>The screenshot shows the search of Nmap from Kali machine to check the open ports in the Information System, 192.168.56.50</a:t>
            </a:r>
          </a:p>
        </p:txBody>
      </p:sp>
      <p:pic>
        <p:nvPicPr>
          <p:cNvPr id="6" name="Picture 5">
            <a:extLst>
              <a:ext uri="{FF2B5EF4-FFF2-40B4-BE49-F238E27FC236}">
                <a16:creationId xmlns:a16="http://schemas.microsoft.com/office/drawing/2014/main" id="{9B020321-9E67-E53D-E078-21ECCC45D105}"/>
              </a:ext>
            </a:extLst>
          </p:cNvPr>
          <p:cNvPicPr>
            <a:picLocks noChangeAspect="1"/>
          </p:cNvPicPr>
          <p:nvPr/>
        </p:nvPicPr>
        <p:blipFill>
          <a:blip r:embed="rId3"/>
          <a:stretch>
            <a:fillRect/>
          </a:stretch>
        </p:blipFill>
        <p:spPr>
          <a:xfrm>
            <a:off x="860387" y="0"/>
            <a:ext cx="5187988" cy="6858000"/>
          </a:xfrm>
          <a:prstGeom prst="rect">
            <a:avLst/>
          </a:prstGeom>
        </p:spPr>
      </p:pic>
    </p:spTree>
    <p:extLst>
      <p:ext uri="{BB962C8B-B14F-4D97-AF65-F5344CB8AC3E}">
        <p14:creationId xmlns:p14="http://schemas.microsoft.com/office/powerpoint/2010/main" val="381815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865806" y="323903"/>
            <a:ext cx="3706762" cy="1608124"/>
          </a:xfrm>
        </p:spPr>
        <p:txBody>
          <a:bodyPr>
            <a:normAutofit/>
          </a:bodyPr>
          <a:lstStyle/>
          <a:p>
            <a:pPr>
              <a:lnSpc>
                <a:spcPct val="90000"/>
              </a:lnSpc>
            </a:pPr>
            <a:r>
              <a:rPr lang="en-AU" sz="2500"/>
              <a:t>3. Using </a:t>
            </a:r>
            <a:r>
              <a:rPr lang="en-AU" sz="2500" dirty="0"/>
              <a:t>legion to check vulnerabilities of the information system</a:t>
            </a:r>
          </a:p>
        </p:txBody>
      </p:sp>
      <p:pic>
        <p:nvPicPr>
          <p:cNvPr id="7" name="Content Placeholder 6">
            <a:extLst>
              <a:ext uri="{FF2B5EF4-FFF2-40B4-BE49-F238E27FC236}">
                <a16:creationId xmlns:a16="http://schemas.microsoft.com/office/drawing/2014/main" id="{68DA85A9-20EC-06C2-0D3E-79347EFF6DE0}"/>
              </a:ext>
            </a:extLst>
          </p:cNvPr>
          <p:cNvPicPr>
            <a:picLocks noChangeAspect="1"/>
          </p:cNvPicPr>
          <p:nvPr/>
        </p:nvPicPr>
        <p:blipFill rotWithShape="1">
          <a:blip r:embed="rId3"/>
          <a:srcRect r="22907" b="1"/>
          <a:stretch/>
        </p:blipFill>
        <p:spPr>
          <a:xfrm>
            <a:off x="333395" y="323903"/>
            <a:ext cx="7029430" cy="6382671"/>
          </a:xfrm>
          <a:prstGeom prst="rect">
            <a:avLst/>
          </a:prstGeom>
        </p:spPr>
      </p:pic>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732456" y="1983965"/>
            <a:ext cx="3706762" cy="2890069"/>
          </a:xfrm>
        </p:spPr>
        <p:txBody>
          <a:bodyPr>
            <a:normAutofit/>
          </a:bodyPr>
          <a:lstStyle/>
          <a:p>
            <a:r>
              <a:rPr lang="en-US" dirty="0"/>
              <a:t>The screenshot shows the initiation of the Legion Vulnerability check. We have added the IP address of the information System, 192.168.56.50</a:t>
            </a:r>
          </a:p>
        </p:txBody>
      </p:sp>
    </p:spTree>
    <p:extLst>
      <p:ext uri="{BB962C8B-B14F-4D97-AF65-F5344CB8AC3E}">
        <p14:creationId xmlns:p14="http://schemas.microsoft.com/office/powerpoint/2010/main" val="293415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0887E-F389-847E-2BFF-7FC7EAB88E00}"/>
              </a:ext>
            </a:extLst>
          </p:cNvPr>
          <p:cNvPicPr>
            <a:picLocks noGrp="1" noChangeAspect="1"/>
          </p:cNvPicPr>
          <p:nvPr>
            <p:ph idx="1"/>
          </p:nvPr>
        </p:nvPicPr>
        <p:blipFill>
          <a:blip r:embed="rId2"/>
          <a:stretch>
            <a:fillRect/>
          </a:stretch>
        </p:blipFill>
        <p:spPr>
          <a:xfrm>
            <a:off x="390525" y="561976"/>
            <a:ext cx="8151279" cy="5911830"/>
          </a:xfrm>
        </p:spPr>
      </p:pic>
    </p:spTree>
    <p:extLst>
      <p:ext uri="{BB962C8B-B14F-4D97-AF65-F5344CB8AC3E}">
        <p14:creationId xmlns:p14="http://schemas.microsoft.com/office/powerpoint/2010/main" val="2478940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3488-07AA-6A3D-7C53-630FCA1F1BD8}"/>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5D9F3803-85A5-7F26-6C68-88472745CE39}"/>
              </a:ext>
            </a:extLst>
          </p:cNvPr>
          <p:cNvPicPr>
            <a:picLocks noGrp="1" noChangeAspect="1"/>
          </p:cNvPicPr>
          <p:nvPr>
            <p:ph idx="1"/>
          </p:nvPr>
        </p:nvPicPr>
        <p:blipFill>
          <a:blip r:embed="rId2"/>
          <a:stretch>
            <a:fillRect/>
          </a:stretch>
        </p:blipFill>
        <p:spPr>
          <a:xfrm>
            <a:off x="3512376" y="2141538"/>
            <a:ext cx="4478272" cy="3649662"/>
          </a:xfrm>
        </p:spPr>
      </p:pic>
    </p:spTree>
    <p:extLst>
      <p:ext uri="{BB962C8B-B14F-4D97-AF65-F5344CB8AC3E}">
        <p14:creationId xmlns:p14="http://schemas.microsoft.com/office/powerpoint/2010/main" val="341503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520-1D3D-53C7-4CC6-7C4C59736E41}"/>
              </a:ext>
            </a:extLst>
          </p:cNvPr>
          <p:cNvSpPr>
            <a:spLocks noGrp="1"/>
          </p:cNvSpPr>
          <p:nvPr>
            <p:ph type="title"/>
          </p:nvPr>
        </p:nvSpPr>
        <p:spPr/>
        <p:txBody>
          <a:bodyPr/>
          <a:lstStyle/>
          <a:p>
            <a:endParaRPr lang="en-AU"/>
          </a:p>
        </p:txBody>
      </p:sp>
      <p:pic>
        <p:nvPicPr>
          <p:cNvPr id="7" name="Content Placeholder 6">
            <a:extLst>
              <a:ext uri="{FF2B5EF4-FFF2-40B4-BE49-F238E27FC236}">
                <a16:creationId xmlns:a16="http://schemas.microsoft.com/office/drawing/2014/main" id="{34B5808A-9F58-8042-B318-387AE53F99BD}"/>
              </a:ext>
            </a:extLst>
          </p:cNvPr>
          <p:cNvPicPr>
            <a:picLocks noGrp="1" noChangeAspect="1"/>
          </p:cNvPicPr>
          <p:nvPr>
            <p:ph idx="1"/>
          </p:nvPr>
        </p:nvPicPr>
        <p:blipFill>
          <a:blip r:embed="rId2"/>
          <a:stretch>
            <a:fillRect/>
          </a:stretch>
        </p:blipFill>
        <p:spPr>
          <a:xfrm>
            <a:off x="3489238" y="2141538"/>
            <a:ext cx="4524548" cy="3649662"/>
          </a:xfrm>
        </p:spPr>
      </p:pic>
    </p:spTree>
    <p:extLst>
      <p:ext uri="{BB962C8B-B14F-4D97-AF65-F5344CB8AC3E}">
        <p14:creationId xmlns:p14="http://schemas.microsoft.com/office/powerpoint/2010/main" val="2048807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841F-C930-8025-EB77-E2196D8A34F7}"/>
              </a:ext>
            </a:extLst>
          </p:cNvPr>
          <p:cNvSpPr>
            <a:spLocks noGrp="1"/>
          </p:cNvSpPr>
          <p:nvPr>
            <p:ph type="title"/>
          </p:nvPr>
        </p:nvSpPr>
        <p:spPr/>
        <p:txBody>
          <a:bodyPr/>
          <a:lstStyle/>
          <a:p>
            <a:endParaRPr lang="en-AU"/>
          </a:p>
        </p:txBody>
      </p:sp>
      <p:pic>
        <p:nvPicPr>
          <p:cNvPr id="6" name="Content Placeholder 5">
            <a:extLst>
              <a:ext uri="{FF2B5EF4-FFF2-40B4-BE49-F238E27FC236}">
                <a16:creationId xmlns:a16="http://schemas.microsoft.com/office/drawing/2014/main" id="{7EEA720E-E222-A0DC-ADA5-C101F83D73F6}"/>
              </a:ext>
            </a:extLst>
          </p:cNvPr>
          <p:cNvPicPr>
            <a:picLocks noGrp="1" noChangeAspect="1"/>
          </p:cNvPicPr>
          <p:nvPr>
            <p:ph idx="1"/>
          </p:nvPr>
        </p:nvPicPr>
        <p:blipFill>
          <a:blip r:embed="rId2"/>
          <a:stretch>
            <a:fillRect/>
          </a:stretch>
        </p:blipFill>
        <p:spPr>
          <a:xfrm>
            <a:off x="3507926" y="2141538"/>
            <a:ext cx="4487173" cy="3649662"/>
          </a:xfrm>
          <a:prstGeom prst="rect">
            <a:avLst/>
          </a:prstGeom>
        </p:spPr>
      </p:pic>
    </p:spTree>
    <p:extLst>
      <p:ext uri="{BB962C8B-B14F-4D97-AF65-F5344CB8AC3E}">
        <p14:creationId xmlns:p14="http://schemas.microsoft.com/office/powerpoint/2010/main" val="42244785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854</Words>
  <Application>Microsoft Office PowerPoint</Application>
  <PresentationFormat>Widescreen</PresentationFormat>
  <Paragraphs>79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Celestial</vt:lpstr>
      <vt:lpstr>Assignment 2 portfolio   task 2 - Attack</vt:lpstr>
      <vt:lpstr>PowerPoint Presentation</vt:lpstr>
      <vt:lpstr>1. Nessus Scan of the Information system for vulnerabilities</vt:lpstr>
      <vt:lpstr>2. Using Nmap to check the Open ports</vt:lpstr>
      <vt:lpstr>3. Using legion to check vulnerabilities of the information system</vt:lpstr>
      <vt:lpstr>PowerPoint Presentation</vt:lpstr>
      <vt:lpstr>PowerPoint Presentation</vt:lpstr>
      <vt:lpstr>PowerPoint Presentation</vt:lpstr>
      <vt:lpstr>PowerPoint Presentation</vt:lpstr>
      <vt:lpstr>PowerPoint Presentation</vt:lpstr>
      <vt:lpstr>PowerPoint Presentation</vt:lpstr>
      <vt:lpstr>Purpose and goal of this report</vt:lpstr>
      <vt:lpstr>PowerPoint Presentation</vt:lpstr>
      <vt:lpstr>PowerPoint Presentation</vt:lpstr>
      <vt:lpstr>PowerPoint Presentation</vt:lpstr>
      <vt:lpstr>PowerPoint Presentation</vt:lpstr>
      <vt:lpstr>PowerPoint Presentation</vt:lpstr>
      <vt:lpstr>References:</vt:lpstr>
      <vt:lpstr>Priorities of vulnerabilities found based on their likelihood of exploitation by the Threat Actor</vt:lpstr>
      <vt:lpstr>PURPOSE AND GOAL of this report:</vt:lpstr>
      <vt:lpstr>CVE 1: </vt:lpstr>
      <vt:lpstr>CVE 2: </vt:lpstr>
      <vt:lpstr>CVE 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Krishan Himesh Abeyrathne Tennakoon Mudiyanselage</cp:lastModifiedBy>
  <cp:revision>23</cp:revision>
  <dcterms:created xsi:type="dcterms:W3CDTF">2024-04-20T02:11:58Z</dcterms:created>
  <dcterms:modified xsi:type="dcterms:W3CDTF">2024-04-23T06:25:46Z</dcterms:modified>
</cp:coreProperties>
</file>